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Lst>
  <p:notesMasterIdLst>
    <p:notesMasterId r:id="rId62"/>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Lst>
  <p:sldSz cx="14630400" cy="8229600"/>
  <p:notesSz cx="8229600" cy="146304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94660" autoAdjust="0"/>
  </p:normalViewPr>
  <p:slideViewPr>
    <p:cSldViewPr snapToGrid="0">
      <p:cViewPr varScale="1">
        <p:scale>
          <a:sx n="87" d="100"/>
          <a:sy n="87" d="100"/>
        </p:scale>
        <p:origin x="108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0DE04-09B7-4A30-8A7E-143108579B13}" type="doc">
      <dgm:prSet loTypeId="urn:microsoft.com/office/officeart/2008/layout/TitlePictureLineup" loCatId="picture" qsTypeId="urn:microsoft.com/office/officeart/2005/8/quickstyle/3d3" qsCatId="3D" csTypeId="urn:microsoft.com/office/officeart/2005/8/colors/accent0_1" csCatId="mainScheme" phldr="1"/>
      <dgm:spPr/>
      <dgm:t>
        <a:bodyPr/>
        <a:lstStyle/>
        <a:p>
          <a:endParaRPr lang="zh-TW" altLang="en-US"/>
        </a:p>
      </dgm:t>
    </dgm:pt>
    <dgm:pt modelId="{74D0E586-2600-47F2-8957-C87DEB95E552}">
      <dgm:prSet phldrT="[文字]"/>
      <dgm:spPr/>
      <dgm:t>
        <a:bodyPr/>
        <a:lstStyle/>
        <a:p>
          <a:r>
            <a:rPr lang="zh-TW" altLang="en-US" b="1" dirty="0"/>
            <a:t>環境因素</a:t>
          </a:r>
        </a:p>
      </dgm:t>
    </dgm:pt>
    <dgm:pt modelId="{7AC979EA-CF6F-4F1A-8264-25C387A3FDDA}" type="parTrans" cxnId="{2729A054-E382-4A31-AB13-C948C4F2AC6A}">
      <dgm:prSet/>
      <dgm:spPr/>
      <dgm:t>
        <a:bodyPr/>
        <a:lstStyle/>
        <a:p>
          <a:endParaRPr lang="zh-TW" altLang="en-US"/>
        </a:p>
      </dgm:t>
    </dgm:pt>
    <dgm:pt modelId="{DCF3D06F-275D-4A4D-B9FE-A29B195B8AB1}" type="sibTrans" cxnId="{2729A054-E382-4A31-AB13-C948C4F2AC6A}">
      <dgm:prSet/>
      <dgm:spPr/>
      <dgm:t>
        <a:bodyPr/>
        <a:lstStyle/>
        <a:p>
          <a:endParaRPr lang="zh-TW" altLang="en-US"/>
        </a:p>
      </dgm:t>
    </dgm:pt>
    <dgm:pt modelId="{472706AB-64A4-4999-A5D1-BBA7343EDFCD}">
      <dgm:prSet phldrT="[文字]"/>
      <dgm:spPr/>
      <dgm:t>
        <a:bodyPr/>
        <a:lstStyle/>
        <a:p>
          <a:r>
            <a:rPr lang="zh-TW" altLang="en-US" b="1" dirty="0"/>
            <a:t>設備淘汰</a:t>
          </a:r>
        </a:p>
      </dgm:t>
    </dgm:pt>
    <dgm:pt modelId="{193A7683-3C4B-4912-8148-48A64E991CEA}" type="parTrans" cxnId="{2F26DC53-CE93-49AF-85A0-3575A213FC0B}">
      <dgm:prSet/>
      <dgm:spPr/>
      <dgm:t>
        <a:bodyPr/>
        <a:lstStyle/>
        <a:p>
          <a:endParaRPr lang="zh-TW" altLang="en-US"/>
        </a:p>
      </dgm:t>
    </dgm:pt>
    <dgm:pt modelId="{25E30825-5891-487E-926F-5E7C4DF357E9}" type="sibTrans" cxnId="{2F26DC53-CE93-49AF-85A0-3575A213FC0B}">
      <dgm:prSet/>
      <dgm:spPr/>
      <dgm:t>
        <a:bodyPr/>
        <a:lstStyle/>
        <a:p>
          <a:endParaRPr lang="zh-TW" altLang="en-US"/>
        </a:p>
      </dgm:t>
    </dgm:pt>
    <dgm:pt modelId="{EF9C70AB-B181-448A-ACAD-3683CBAA035C}">
      <dgm:prSet phldrT="[文字]" custT="1"/>
      <dgm:spPr/>
      <dgm:t>
        <a:bodyPr/>
        <a:lstStyle/>
        <a:p>
          <a:pPr algn="l"/>
          <a:endParaRPr lang="zh-TW" altLang="en-US" sz="2800" dirty="0"/>
        </a:p>
      </dgm:t>
    </dgm:pt>
    <dgm:pt modelId="{B5206F4F-B6FF-4211-A57A-6584043C826E}" type="sibTrans" cxnId="{C73632E0-2B77-46FB-B170-7E13006701B0}">
      <dgm:prSet/>
      <dgm:spPr/>
      <dgm:t>
        <a:bodyPr/>
        <a:lstStyle/>
        <a:p>
          <a:endParaRPr lang="zh-TW" altLang="en-US"/>
        </a:p>
      </dgm:t>
    </dgm:pt>
    <dgm:pt modelId="{673155EA-6F8F-4C05-B1B9-7F728BAC8CB8}" type="parTrans" cxnId="{C73632E0-2B77-46FB-B170-7E13006701B0}">
      <dgm:prSet/>
      <dgm:spPr/>
      <dgm:t>
        <a:bodyPr/>
        <a:lstStyle/>
        <a:p>
          <a:endParaRPr lang="zh-TW" altLang="en-US"/>
        </a:p>
      </dgm:t>
    </dgm:pt>
    <dgm:pt modelId="{E6BEEAFC-7DA3-4C1B-A36D-6178918FD610}">
      <dgm:prSet phldrT="[文字]" custT="1"/>
      <dgm:spPr/>
      <dgm:t>
        <a:bodyPr/>
        <a:lstStyle/>
        <a:p>
          <a:endParaRPr lang="zh-TW" altLang="en-US" sz="2800" dirty="0"/>
        </a:p>
      </dgm:t>
    </dgm:pt>
    <dgm:pt modelId="{2A72EB85-72EB-41DC-A5A3-AE38696D3357}" type="sibTrans" cxnId="{3C1699F2-7E8F-44C2-BE35-78D43B80EF7D}">
      <dgm:prSet/>
      <dgm:spPr/>
      <dgm:t>
        <a:bodyPr/>
        <a:lstStyle/>
        <a:p>
          <a:endParaRPr lang="zh-TW" altLang="en-US"/>
        </a:p>
      </dgm:t>
    </dgm:pt>
    <dgm:pt modelId="{CB21EBDD-4CBF-4CE1-A357-FE706E94ECC2}" type="parTrans" cxnId="{3C1699F2-7E8F-44C2-BE35-78D43B80EF7D}">
      <dgm:prSet/>
      <dgm:spPr/>
      <dgm:t>
        <a:bodyPr/>
        <a:lstStyle/>
        <a:p>
          <a:endParaRPr lang="zh-TW" altLang="en-US"/>
        </a:p>
      </dgm:t>
    </dgm:pt>
    <dgm:pt modelId="{92C91D3E-98E9-4F3E-AF73-8807799F44C3}">
      <dgm:prSet phldrT="[文字]" custT="1"/>
      <dgm:spPr/>
      <dgm:t>
        <a:bodyPr/>
        <a:lstStyle/>
        <a:p>
          <a:endParaRPr lang="zh-TW" altLang="en-US" sz="2800" dirty="0"/>
        </a:p>
      </dgm:t>
    </dgm:pt>
    <dgm:pt modelId="{FCD1AACC-2B6B-4640-8E06-3F64E833CEE4}" type="sibTrans" cxnId="{93E4E1EE-4058-47AE-AEB0-6B7CA09D8074}">
      <dgm:prSet/>
      <dgm:spPr/>
      <dgm:t>
        <a:bodyPr/>
        <a:lstStyle/>
        <a:p>
          <a:endParaRPr lang="zh-TW" altLang="en-US"/>
        </a:p>
      </dgm:t>
    </dgm:pt>
    <dgm:pt modelId="{B8468A8F-0876-47B3-9514-C98A532F87AA}" type="parTrans" cxnId="{93E4E1EE-4058-47AE-AEB0-6B7CA09D8074}">
      <dgm:prSet/>
      <dgm:spPr/>
      <dgm:t>
        <a:bodyPr/>
        <a:lstStyle/>
        <a:p>
          <a:endParaRPr lang="zh-TW" altLang="en-US"/>
        </a:p>
      </dgm:t>
    </dgm:pt>
    <dgm:pt modelId="{2B37A499-C1D2-444C-AB91-F2323421ED1B}">
      <dgm:prSet phldrT="[文字]" custT="1"/>
      <dgm:spPr/>
      <dgm:t>
        <a:bodyPr/>
        <a:lstStyle/>
        <a:p>
          <a:r>
            <a:rPr lang="zh-TW" altLang="en-US" sz="1800" b="1" dirty="0"/>
            <a:t>物理損傷</a:t>
          </a:r>
        </a:p>
      </dgm:t>
    </dgm:pt>
    <dgm:pt modelId="{A18BE5CE-5BC4-4FAE-9625-A90636DD61BD}" type="sibTrans" cxnId="{E213ED4C-71CD-41D0-B316-DC24156BF730}">
      <dgm:prSet/>
      <dgm:spPr/>
      <dgm:t>
        <a:bodyPr/>
        <a:lstStyle/>
        <a:p>
          <a:endParaRPr lang="zh-TW" altLang="en-US"/>
        </a:p>
      </dgm:t>
    </dgm:pt>
    <dgm:pt modelId="{E48D8AD6-A319-48B5-9102-E95777D1DD58}" type="parTrans" cxnId="{E213ED4C-71CD-41D0-B316-DC24156BF730}">
      <dgm:prSet/>
      <dgm:spPr/>
      <dgm:t>
        <a:bodyPr/>
        <a:lstStyle/>
        <a:p>
          <a:endParaRPr lang="zh-TW" altLang="en-US"/>
        </a:p>
      </dgm:t>
    </dgm:pt>
    <dgm:pt modelId="{52CF49D7-C4D4-4F51-855E-49ED65245E4A}" type="pres">
      <dgm:prSet presAssocID="{4CE0DE04-09B7-4A30-8A7E-143108579B13}" presName="Name0" presStyleCnt="0">
        <dgm:presLayoutVars>
          <dgm:dir/>
        </dgm:presLayoutVars>
      </dgm:prSet>
      <dgm:spPr/>
    </dgm:pt>
    <dgm:pt modelId="{85AA00FD-20D0-40F3-8246-935377F88EDE}" type="pres">
      <dgm:prSet presAssocID="{74D0E586-2600-47F2-8957-C87DEB95E552}" presName="composite" presStyleCnt="0"/>
      <dgm:spPr/>
    </dgm:pt>
    <dgm:pt modelId="{7F488DDC-33BC-4E67-BDB2-3704E90B9210}" type="pres">
      <dgm:prSet presAssocID="{74D0E586-2600-47F2-8957-C87DEB95E552}" presName="Accent" presStyleLbl="alignAcc1" presStyleIdx="0" presStyleCnt="3"/>
      <dgm:spPr/>
    </dgm:pt>
    <dgm:pt modelId="{15E7F55C-F304-4AC9-9CA4-A5CEE4DEB632}" type="pres">
      <dgm:prSet presAssocID="{74D0E586-2600-47F2-8957-C87DEB95E552}" presName="Image" presStyleLbl="nod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5EBDCCD-053E-48ED-8704-8CA0EDA8A41D}" type="pres">
      <dgm:prSet presAssocID="{74D0E586-2600-47F2-8957-C87DEB95E552}" presName="Child" presStyleLbl="revTx" presStyleIdx="0" presStyleCnt="3" custScaleX="95271" custScaleY="99177">
        <dgm:presLayoutVars>
          <dgm:bulletEnabled val="1"/>
        </dgm:presLayoutVars>
      </dgm:prSet>
      <dgm:spPr/>
    </dgm:pt>
    <dgm:pt modelId="{A231EFA4-E873-4E39-89CF-0A9BC40CB468}" type="pres">
      <dgm:prSet presAssocID="{74D0E586-2600-47F2-8957-C87DEB95E552}" presName="Parent" presStyleLbl="alignNode1" presStyleIdx="0" presStyleCnt="3">
        <dgm:presLayoutVars>
          <dgm:bulletEnabled val="1"/>
        </dgm:presLayoutVars>
      </dgm:prSet>
      <dgm:spPr/>
    </dgm:pt>
    <dgm:pt modelId="{F0EE8D69-2A82-4E40-87CF-F82783E5D419}" type="pres">
      <dgm:prSet presAssocID="{DCF3D06F-275D-4A4D-B9FE-A29B195B8AB1}" presName="sibTrans" presStyleCnt="0"/>
      <dgm:spPr/>
    </dgm:pt>
    <dgm:pt modelId="{9FA6FD46-2C6A-41D7-85BE-0AFA02002BAE}" type="pres">
      <dgm:prSet presAssocID="{2B37A499-C1D2-444C-AB91-F2323421ED1B}" presName="composite" presStyleCnt="0"/>
      <dgm:spPr/>
    </dgm:pt>
    <dgm:pt modelId="{1F8E4FA2-0267-42F0-96A2-0B449F12EC58}" type="pres">
      <dgm:prSet presAssocID="{2B37A499-C1D2-444C-AB91-F2323421ED1B}" presName="Accent" presStyleLbl="alignAcc1" presStyleIdx="1" presStyleCnt="3"/>
      <dgm:spPr/>
    </dgm:pt>
    <dgm:pt modelId="{9680FCAC-B51B-479B-9766-950FD42CBC78}" type="pres">
      <dgm:prSet presAssocID="{2B37A499-C1D2-444C-AB91-F2323421ED1B}" presName="Image" presStyleLbl="node1" presStyleIdx="1" presStyleCnt="3" custLinFactNeighborX="-2015"/>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687A86D7-3990-4701-AE13-A8ABDE8B50FB}" type="pres">
      <dgm:prSet presAssocID="{2B37A499-C1D2-444C-AB91-F2323421ED1B}" presName="Child" presStyleLbl="revTx" presStyleIdx="1" presStyleCnt="3">
        <dgm:presLayoutVars>
          <dgm:bulletEnabled val="1"/>
        </dgm:presLayoutVars>
      </dgm:prSet>
      <dgm:spPr/>
    </dgm:pt>
    <dgm:pt modelId="{764322CC-DFD0-4BFE-B249-F47787D38666}" type="pres">
      <dgm:prSet presAssocID="{2B37A499-C1D2-444C-AB91-F2323421ED1B}" presName="Parent" presStyleLbl="alignNode1" presStyleIdx="1" presStyleCnt="3">
        <dgm:presLayoutVars>
          <dgm:bulletEnabled val="1"/>
        </dgm:presLayoutVars>
      </dgm:prSet>
      <dgm:spPr/>
    </dgm:pt>
    <dgm:pt modelId="{DAF19D27-5716-45D1-87A6-4583CA0347E7}" type="pres">
      <dgm:prSet presAssocID="{A18BE5CE-5BC4-4FAE-9625-A90636DD61BD}" presName="sibTrans" presStyleCnt="0"/>
      <dgm:spPr/>
    </dgm:pt>
    <dgm:pt modelId="{66EDC214-055B-4211-800B-C4E3D89B8FC4}" type="pres">
      <dgm:prSet presAssocID="{472706AB-64A4-4999-A5D1-BBA7343EDFCD}" presName="composite" presStyleCnt="0"/>
      <dgm:spPr/>
    </dgm:pt>
    <dgm:pt modelId="{0D259007-583F-4141-BA3A-76B48EC75FB1}" type="pres">
      <dgm:prSet presAssocID="{472706AB-64A4-4999-A5D1-BBA7343EDFCD}" presName="Accent" presStyleLbl="alignAcc1" presStyleIdx="2" presStyleCnt="3"/>
      <dgm:spPr/>
    </dgm:pt>
    <dgm:pt modelId="{4813622F-B5C7-4951-9466-18E9E79AE757}" type="pres">
      <dgm:prSet presAssocID="{472706AB-64A4-4999-A5D1-BBA7343EDFCD}" presName="Image" presStyleLbl="node1" presStyleIdx="2" presStyleCnt="3" custLinFactNeighborX="-702"/>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DB7CFF16-9BA6-442D-8BB8-211DEA5483E7}" type="pres">
      <dgm:prSet presAssocID="{472706AB-64A4-4999-A5D1-BBA7343EDFCD}" presName="Child" presStyleLbl="revTx" presStyleIdx="2" presStyleCnt="3">
        <dgm:presLayoutVars>
          <dgm:bulletEnabled val="1"/>
        </dgm:presLayoutVars>
      </dgm:prSet>
      <dgm:spPr/>
    </dgm:pt>
    <dgm:pt modelId="{76BFA2A5-A08A-4E5D-B9C4-82F6B99D7FB8}" type="pres">
      <dgm:prSet presAssocID="{472706AB-64A4-4999-A5D1-BBA7343EDFCD}" presName="Parent" presStyleLbl="alignNode1" presStyleIdx="2" presStyleCnt="3" custLinFactNeighborX="426" custLinFactNeighborY="3204">
        <dgm:presLayoutVars>
          <dgm:bulletEnabled val="1"/>
        </dgm:presLayoutVars>
      </dgm:prSet>
      <dgm:spPr/>
    </dgm:pt>
  </dgm:ptLst>
  <dgm:cxnLst>
    <dgm:cxn modelId="{356DC90B-1222-454A-95BE-459A8AC310D0}" type="presOf" srcId="{2B37A499-C1D2-444C-AB91-F2323421ED1B}" destId="{764322CC-DFD0-4BFE-B249-F47787D38666}" srcOrd="0" destOrd="0" presId="urn:microsoft.com/office/officeart/2008/layout/TitlePictureLineup"/>
    <dgm:cxn modelId="{2F0CBA1C-04FF-46C3-82C1-FF243C96447A}" type="presOf" srcId="{472706AB-64A4-4999-A5D1-BBA7343EDFCD}" destId="{76BFA2A5-A08A-4E5D-B9C4-82F6B99D7FB8}" srcOrd="0" destOrd="0" presId="urn:microsoft.com/office/officeart/2008/layout/TitlePictureLineup"/>
    <dgm:cxn modelId="{C0998123-DE30-4848-BBA9-17662B312090}" type="presOf" srcId="{4CE0DE04-09B7-4A30-8A7E-143108579B13}" destId="{52CF49D7-C4D4-4F51-855E-49ED65245E4A}" srcOrd="0" destOrd="0" presId="urn:microsoft.com/office/officeart/2008/layout/TitlePictureLineup"/>
    <dgm:cxn modelId="{B63C232A-7EC1-48E4-908C-0FF3E4864709}" type="presOf" srcId="{E6BEEAFC-7DA3-4C1B-A36D-6178918FD610}" destId="{65EBDCCD-053E-48ED-8704-8CA0EDA8A41D}" srcOrd="0" destOrd="0" presId="urn:microsoft.com/office/officeart/2008/layout/TitlePictureLineup"/>
    <dgm:cxn modelId="{A0CBA62B-A0FB-48D2-8FE5-16041BCEEE61}" type="presOf" srcId="{EF9C70AB-B181-448A-ACAD-3683CBAA035C}" destId="{DB7CFF16-9BA6-442D-8BB8-211DEA5483E7}" srcOrd="0" destOrd="0" presId="urn:microsoft.com/office/officeart/2008/layout/TitlePictureLineup"/>
    <dgm:cxn modelId="{E213ED4C-71CD-41D0-B316-DC24156BF730}" srcId="{4CE0DE04-09B7-4A30-8A7E-143108579B13}" destId="{2B37A499-C1D2-444C-AB91-F2323421ED1B}" srcOrd="1" destOrd="0" parTransId="{E48D8AD6-A319-48B5-9102-E95777D1DD58}" sibTransId="{A18BE5CE-5BC4-4FAE-9625-A90636DD61BD}"/>
    <dgm:cxn modelId="{2F26DC53-CE93-49AF-85A0-3575A213FC0B}" srcId="{4CE0DE04-09B7-4A30-8A7E-143108579B13}" destId="{472706AB-64A4-4999-A5D1-BBA7343EDFCD}" srcOrd="2" destOrd="0" parTransId="{193A7683-3C4B-4912-8148-48A64E991CEA}" sibTransId="{25E30825-5891-487E-926F-5E7C4DF357E9}"/>
    <dgm:cxn modelId="{2729A054-E382-4A31-AB13-C948C4F2AC6A}" srcId="{4CE0DE04-09B7-4A30-8A7E-143108579B13}" destId="{74D0E586-2600-47F2-8957-C87DEB95E552}" srcOrd="0" destOrd="0" parTransId="{7AC979EA-CF6F-4F1A-8264-25C387A3FDDA}" sibTransId="{DCF3D06F-275D-4A4D-B9FE-A29B195B8AB1}"/>
    <dgm:cxn modelId="{A25D8A57-39FA-4441-85BC-FFA03B202CB9}" type="presOf" srcId="{74D0E586-2600-47F2-8957-C87DEB95E552}" destId="{A231EFA4-E873-4E39-89CF-0A9BC40CB468}" srcOrd="0" destOrd="0" presId="urn:microsoft.com/office/officeart/2008/layout/TitlePictureLineup"/>
    <dgm:cxn modelId="{F5250285-E3E3-4634-B44C-FB4FF4CFDA20}" type="presOf" srcId="{92C91D3E-98E9-4F3E-AF73-8807799F44C3}" destId="{687A86D7-3990-4701-AE13-A8ABDE8B50FB}" srcOrd="0" destOrd="0" presId="urn:microsoft.com/office/officeart/2008/layout/TitlePictureLineup"/>
    <dgm:cxn modelId="{C73632E0-2B77-46FB-B170-7E13006701B0}" srcId="{472706AB-64A4-4999-A5D1-BBA7343EDFCD}" destId="{EF9C70AB-B181-448A-ACAD-3683CBAA035C}" srcOrd="0" destOrd="0" parTransId="{673155EA-6F8F-4C05-B1B9-7F728BAC8CB8}" sibTransId="{B5206F4F-B6FF-4211-A57A-6584043C826E}"/>
    <dgm:cxn modelId="{93E4E1EE-4058-47AE-AEB0-6B7CA09D8074}" srcId="{2B37A499-C1D2-444C-AB91-F2323421ED1B}" destId="{92C91D3E-98E9-4F3E-AF73-8807799F44C3}" srcOrd="0" destOrd="0" parTransId="{B8468A8F-0876-47B3-9514-C98A532F87AA}" sibTransId="{FCD1AACC-2B6B-4640-8E06-3F64E833CEE4}"/>
    <dgm:cxn modelId="{3C1699F2-7E8F-44C2-BE35-78D43B80EF7D}" srcId="{74D0E586-2600-47F2-8957-C87DEB95E552}" destId="{E6BEEAFC-7DA3-4C1B-A36D-6178918FD610}" srcOrd="0" destOrd="0" parTransId="{CB21EBDD-4CBF-4CE1-A357-FE706E94ECC2}" sibTransId="{2A72EB85-72EB-41DC-A5A3-AE38696D3357}"/>
    <dgm:cxn modelId="{C92D58C9-B518-49F2-9000-CCE7B9673975}" type="presParOf" srcId="{52CF49D7-C4D4-4F51-855E-49ED65245E4A}" destId="{85AA00FD-20D0-40F3-8246-935377F88EDE}" srcOrd="0" destOrd="0" presId="urn:microsoft.com/office/officeart/2008/layout/TitlePictureLineup"/>
    <dgm:cxn modelId="{5B7B685C-CEA6-4F6F-AD3B-EEFD37FB3BE2}" type="presParOf" srcId="{85AA00FD-20D0-40F3-8246-935377F88EDE}" destId="{7F488DDC-33BC-4E67-BDB2-3704E90B9210}" srcOrd="0" destOrd="0" presId="urn:microsoft.com/office/officeart/2008/layout/TitlePictureLineup"/>
    <dgm:cxn modelId="{5EF3A86D-9749-4C23-B3C1-ECF462183ABF}" type="presParOf" srcId="{85AA00FD-20D0-40F3-8246-935377F88EDE}" destId="{15E7F55C-F304-4AC9-9CA4-A5CEE4DEB632}" srcOrd="1" destOrd="0" presId="urn:microsoft.com/office/officeart/2008/layout/TitlePictureLineup"/>
    <dgm:cxn modelId="{8EE9BF5A-7F14-47CB-9F01-A7FA83EFC971}" type="presParOf" srcId="{85AA00FD-20D0-40F3-8246-935377F88EDE}" destId="{65EBDCCD-053E-48ED-8704-8CA0EDA8A41D}" srcOrd="2" destOrd="0" presId="urn:microsoft.com/office/officeart/2008/layout/TitlePictureLineup"/>
    <dgm:cxn modelId="{4C64B91D-9CFA-425F-A896-2BB3AAB83B59}" type="presParOf" srcId="{85AA00FD-20D0-40F3-8246-935377F88EDE}" destId="{A231EFA4-E873-4E39-89CF-0A9BC40CB468}" srcOrd="3" destOrd="0" presId="urn:microsoft.com/office/officeart/2008/layout/TitlePictureLineup"/>
    <dgm:cxn modelId="{5AF0B1D4-7E53-4263-B051-EFBB60A06A85}" type="presParOf" srcId="{52CF49D7-C4D4-4F51-855E-49ED65245E4A}" destId="{F0EE8D69-2A82-4E40-87CF-F82783E5D419}" srcOrd="1" destOrd="0" presId="urn:microsoft.com/office/officeart/2008/layout/TitlePictureLineup"/>
    <dgm:cxn modelId="{683A3055-C8C1-40C3-B85D-5704BDDF6999}" type="presParOf" srcId="{52CF49D7-C4D4-4F51-855E-49ED65245E4A}" destId="{9FA6FD46-2C6A-41D7-85BE-0AFA02002BAE}" srcOrd="2" destOrd="0" presId="urn:microsoft.com/office/officeart/2008/layout/TitlePictureLineup"/>
    <dgm:cxn modelId="{283E2733-E64A-4F2E-ACEE-231E840E422F}" type="presParOf" srcId="{9FA6FD46-2C6A-41D7-85BE-0AFA02002BAE}" destId="{1F8E4FA2-0267-42F0-96A2-0B449F12EC58}" srcOrd="0" destOrd="0" presId="urn:microsoft.com/office/officeart/2008/layout/TitlePictureLineup"/>
    <dgm:cxn modelId="{13351BEC-E9F1-43AD-8588-ACB64B915E02}" type="presParOf" srcId="{9FA6FD46-2C6A-41D7-85BE-0AFA02002BAE}" destId="{9680FCAC-B51B-479B-9766-950FD42CBC78}" srcOrd="1" destOrd="0" presId="urn:microsoft.com/office/officeart/2008/layout/TitlePictureLineup"/>
    <dgm:cxn modelId="{3560B7E1-0D88-4BD4-B36F-44CE9FE6B926}" type="presParOf" srcId="{9FA6FD46-2C6A-41D7-85BE-0AFA02002BAE}" destId="{687A86D7-3990-4701-AE13-A8ABDE8B50FB}" srcOrd="2" destOrd="0" presId="urn:microsoft.com/office/officeart/2008/layout/TitlePictureLineup"/>
    <dgm:cxn modelId="{9ADED868-C8D4-4D35-A36A-2A354F926C99}" type="presParOf" srcId="{9FA6FD46-2C6A-41D7-85BE-0AFA02002BAE}" destId="{764322CC-DFD0-4BFE-B249-F47787D38666}" srcOrd="3" destOrd="0" presId="urn:microsoft.com/office/officeart/2008/layout/TitlePictureLineup"/>
    <dgm:cxn modelId="{D2FA16F2-5012-47BB-A70A-032A7423ABC6}" type="presParOf" srcId="{52CF49D7-C4D4-4F51-855E-49ED65245E4A}" destId="{DAF19D27-5716-45D1-87A6-4583CA0347E7}" srcOrd="3" destOrd="0" presId="urn:microsoft.com/office/officeart/2008/layout/TitlePictureLineup"/>
    <dgm:cxn modelId="{CBC19CBB-3A10-434A-AD1D-914EE7818D4F}" type="presParOf" srcId="{52CF49D7-C4D4-4F51-855E-49ED65245E4A}" destId="{66EDC214-055B-4211-800B-C4E3D89B8FC4}" srcOrd="4" destOrd="0" presId="urn:microsoft.com/office/officeart/2008/layout/TitlePictureLineup"/>
    <dgm:cxn modelId="{09D1FE93-7E0C-412C-A3D7-434FC8DE6A1D}" type="presParOf" srcId="{66EDC214-055B-4211-800B-C4E3D89B8FC4}" destId="{0D259007-583F-4141-BA3A-76B48EC75FB1}" srcOrd="0" destOrd="0" presId="urn:microsoft.com/office/officeart/2008/layout/TitlePictureLineup"/>
    <dgm:cxn modelId="{9BBE5DCF-40BF-4F64-8A12-9437A9A338C3}" type="presParOf" srcId="{66EDC214-055B-4211-800B-C4E3D89B8FC4}" destId="{4813622F-B5C7-4951-9466-18E9E79AE757}" srcOrd="1" destOrd="0" presId="urn:microsoft.com/office/officeart/2008/layout/TitlePictureLineup"/>
    <dgm:cxn modelId="{53FEA0F1-B3B8-4532-B614-DDE5D3BBA33E}" type="presParOf" srcId="{66EDC214-055B-4211-800B-C4E3D89B8FC4}" destId="{DB7CFF16-9BA6-442D-8BB8-211DEA5483E7}" srcOrd="2" destOrd="0" presId="urn:microsoft.com/office/officeart/2008/layout/TitlePictureLineup"/>
    <dgm:cxn modelId="{B5386734-7FBA-4AED-97C1-032EB2D02CF5}" type="presParOf" srcId="{66EDC214-055B-4211-800B-C4E3D89B8FC4}" destId="{76BFA2A5-A08A-4E5D-B9C4-82F6B99D7FB8}" srcOrd="3" destOrd="0" presId="urn:microsoft.com/office/officeart/2008/layout/TitlePictureLineu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451851-5E95-461F-955F-FE1A1F7114CE}" type="doc">
      <dgm:prSet loTypeId="urn:microsoft.com/office/officeart/2005/8/layout/vList6" loCatId="list" qsTypeId="urn:microsoft.com/office/officeart/2005/8/quickstyle/3d2" qsCatId="3D" csTypeId="urn:microsoft.com/office/officeart/2005/8/colors/colorful3" csCatId="colorful" phldr="1"/>
      <dgm:spPr/>
      <dgm:t>
        <a:bodyPr/>
        <a:lstStyle/>
        <a:p>
          <a:endParaRPr lang="zh-TW" altLang="en-US"/>
        </a:p>
      </dgm:t>
    </dgm:pt>
    <dgm:pt modelId="{EA15FF5D-E7FF-45A5-9D86-DC4858F05366}">
      <dgm:prSet phldrT="[文字]" custT="1"/>
      <dgm:spPr/>
      <dgm:t>
        <a:bodyPr/>
        <a:lstStyle/>
        <a:p>
          <a:r>
            <a:rPr lang="zh-TW" altLang="en-US" sz="4000" dirty="0"/>
            <a:t>儲存媒體轉製</a:t>
          </a:r>
        </a:p>
      </dgm:t>
    </dgm:pt>
    <dgm:pt modelId="{1D2008FD-AED1-4C1F-980A-731A92E3CCF6}" type="parTrans" cxnId="{FE47814A-5E72-4D2E-AAF0-7F1D2620BA54}">
      <dgm:prSet/>
      <dgm:spPr/>
      <dgm:t>
        <a:bodyPr/>
        <a:lstStyle/>
        <a:p>
          <a:endParaRPr lang="zh-TW" altLang="en-US"/>
        </a:p>
      </dgm:t>
    </dgm:pt>
    <dgm:pt modelId="{B1480E91-F616-445E-9FD0-0B5D255C7D18}" type="sibTrans" cxnId="{FE47814A-5E72-4D2E-AAF0-7F1D2620BA54}">
      <dgm:prSet/>
      <dgm:spPr/>
      <dgm:t>
        <a:bodyPr/>
        <a:lstStyle/>
        <a:p>
          <a:endParaRPr lang="zh-TW" altLang="en-US"/>
        </a:p>
      </dgm:t>
    </dgm:pt>
    <dgm:pt modelId="{B6504790-37A9-4517-98CE-8B06B9289CE7}">
      <dgm:prSet phldrT="[文字]" custT="1"/>
      <dgm:spPr/>
      <dgm:t>
        <a:bodyPr anchor="ctr"/>
        <a:lstStyle/>
        <a:p>
          <a:r>
            <a:rPr lang="zh-TW" altLang="en-US" sz="1800" dirty="0">
              <a:latin typeface="標楷體" panose="03000509000000000000" pitchFamily="65" charset="-120"/>
              <a:ea typeface="標楷體" panose="03000509000000000000" pitchFamily="65" charset="-120"/>
            </a:rPr>
            <a:t>數位化</a:t>
          </a:r>
        </a:p>
      </dgm:t>
    </dgm:pt>
    <dgm:pt modelId="{8C5E33C3-5989-4F75-BC51-87857BA7A9B1}" type="parTrans" cxnId="{AFFA89D6-7C92-44E0-91E5-CDC4081556F2}">
      <dgm:prSet/>
      <dgm:spPr/>
      <dgm:t>
        <a:bodyPr/>
        <a:lstStyle/>
        <a:p>
          <a:endParaRPr lang="zh-TW" altLang="en-US"/>
        </a:p>
      </dgm:t>
    </dgm:pt>
    <dgm:pt modelId="{9B2C7ECF-CB93-48C3-98D0-1D061BCAD3E5}" type="sibTrans" cxnId="{AFFA89D6-7C92-44E0-91E5-CDC4081556F2}">
      <dgm:prSet/>
      <dgm:spPr/>
      <dgm:t>
        <a:bodyPr/>
        <a:lstStyle/>
        <a:p>
          <a:endParaRPr lang="zh-TW" altLang="en-US"/>
        </a:p>
      </dgm:t>
    </dgm:pt>
    <dgm:pt modelId="{F4646528-C2A4-4F9C-A24F-7DE81E515AA1}">
      <dgm:prSet phldrT="[文字]" custT="1"/>
      <dgm:spPr/>
      <dgm:t>
        <a:bodyPr/>
        <a:lstStyle/>
        <a:p>
          <a:r>
            <a:rPr lang="zh-TW" altLang="en-US" sz="4000" dirty="0">
              <a:solidFill>
                <a:schemeClr val="tx1"/>
              </a:solidFill>
              <a:latin typeface="標楷體" panose="03000509000000000000" pitchFamily="65" charset="-120"/>
              <a:ea typeface="標楷體" panose="03000509000000000000" pitchFamily="65" charset="-120"/>
            </a:rPr>
            <a:t>檔案格式轉置</a:t>
          </a:r>
          <a:endParaRPr lang="zh-TW" altLang="en-US" sz="4000" dirty="0"/>
        </a:p>
      </dgm:t>
    </dgm:pt>
    <dgm:pt modelId="{A4D2C5AD-D022-4B2F-8F2A-00FB5FC085AA}" type="parTrans" cxnId="{D38245D9-A44F-4E86-81E3-1DE9E168E5C7}">
      <dgm:prSet/>
      <dgm:spPr/>
      <dgm:t>
        <a:bodyPr/>
        <a:lstStyle/>
        <a:p>
          <a:endParaRPr lang="zh-TW" altLang="en-US"/>
        </a:p>
      </dgm:t>
    </dgm:pt>
    <dgm:pt modelId="{36481E5B-1914-40F4-BF3D-7F5C540AA67F}" type="sibTrans" cxnId="{D38245D9-A44F-4E86-81E3-1DE9E168E5C7}">
      <dgm:prSet/>
      <dgm:spPr/>
      <dgm:t>
        <a:bodyPr/>
        <a:lstStyle/>
        <a:p>
          <a:endParaRPr lang="zh-TW" altLang="en-US"/>
        </a:p>
      </dgm:t>
    </dgm:pt>
    <dgm:pt modelId="{B516E29B-6AF8-4650-81FB-ABDC4D37EB89}">
      <dgm:prSet phldrT="[文字]" custT="1"/>
      <dgm:spPr/>
      <dgm:t>
        <a:bodyPr/>
        <a:lstStyle/>
        <a:p>
          <a:r>
            <a:rPr lang="zh-TW" altLang="en-US" sz="1800" dirty="0">
              <a:solidFill>
                <a:schemeClr val="tx1"/>
              </a:solidFill>
              <a:latin typeface="標楷體" panose="03000509000000000000" pitchFamily="65" charset="-120"/>
              <a:ea typeface="標楷體" panose="03000509000000000000" pitchFamily="65" charset="-120"/>
            </a:rPr>
            <a:t>長期保存格式</a:t>
          </a:r>
        </a:p>
      </dgm:t>
    </dgm:pt>
    <dgm:pt modelId="{071E7C73-19C3-4B46-9BE1-2326DC110353}" type="parTrans" cxnId="{66CD19B1-45C8-49AF-9471-49D03FF84FD9}">
      <dgm:prSet/>
      <dgm:spPr/>
      <dgm:t>
        <a:bodyPr/>
        <a:lstStyle/>
        <a:p>
          <a:endParaRPr lang="zh-TW" altLang="en-US"/>
        </a:p>
      </dgm:t>
    </dgm:pt>
    <dgm:pt modelId="{2B12974B-3EAA-41CB-A45B-E97912987FEB}" type="sibTrans" cxnId="{66CD19B1-45C8-49AF-9471-49D03FF84FD9}">
      <dgm:prSet/>
      <dgm:spPr/>
      <dgm:t>
        <a:bodyPr/>
        <a:lstStyle/>
        <a:p>
          <a:endParaRPr lang="zh-TW" altLang="en-US"/>
        </a:p>
      </dgm:t>
    </dgm:pt>
    <dgm:pt modelId="{6EB5DE1A-7236-4C93-896C-8315A37BB156}">
      <dgm:prSet phldrT="[文字]" custT="1"/>
      <dgm:spPr/>
      <dgm:t>
        <a:bodyPr anchor="ctr"/>
        <a:lstStyle/>
        <a:p>
          <a:r>
            <a:rPr lang="en-US" sz="1800" dirty="0" err="1">
              <a:solidFill>
                <a:schemeClr val="tx1"/>
              </a:solidFill>
              <a:latin typeface="標楷體" panose="03000509000000000000" pitchFamily="65" charset="-120"/>
              <a:ea typeface="標楷體" panose="03000509000000000000" pitchFamily="65" charset="-120"/>
              <a:cs typeface="Instrument Sans Medium" pitchFamily="34" charset="-120"/>
            </a:rPr>
            <a:t>將紙本、膠片等類比資料轉為數位形式</a:t>
          </a:r>
          <a:endParaRPr lang="zh-TW" altLang="en-US" sz="1800" dirty="0">
            <a:latin typeface="標楷體" panose="03000509000000000000" pitchFamily="65" charset="-120"/>
            <a:ea typeface="標楷體" panose="03000509000000000000" pitchFamily="65" charset="-120"/>
          </a:endParaRPr>
        </a:p>
      </dgm:t>
    </dgm:pt>
    <dgm:pt modelId="{D9591B20-315E-460C-815A-4B1FF868580F}" type="parTrans" cxnId="{69B2BFB6-95C8-472E-B75D-AF629EC9A5B7}">
      <dgm:prSet/>
      <dgm:spPr/>
      <dgm:t>
        <a:bodyPr/>
        <a:lstStyle/>
        <a:p>
          <a:endParaRPr lang="zh-TW" altLang="en-US"/>
        </a:p>
      </dgm:t>
    </dgm:pt>
    <dgm:pt modelId="{65B57D10-7850-4C3C-879A-2F3602AC0992}" type="sibTrans" cxnId="{69B2BFB6-95C8-472E-B75D-AF629EC9A5B7}">
      <dgm:prSet/>
      <dgm:spPr/>
      <dgm:t>
        <a:bodyPr/>
        <a:lstStyle/>
        <a:p>
          <a:endParaRPr lang="zh-TW" altLang="en-US"/>
        </a:p>
      </dgm:t>
    </dgm:pt>
    <dgm:pt modelId="{BAA5ECCA-85EC-4F8A-85EB-ED1E91957F61}">
      <dgm:prSet phldrT="[文字]" custT="1"/>
      <dgm:spPr/>
      <dgm:t>
        <a:bodyPr/>
        <a:lstStyle/>
        <a:p>
          <a:r>
            <a:rPr lang="en-US" altLang="zh-TW" sz="1800" dirty="0" err="1">
              <a:solidFill>
                <a:schemeClr val="tx1"/>
              </a:solidFill>
              <a:latin typeface="標楷體" panose="03000509000000000000" pitchFamily="65" charset="-120"/>
              <a:ea typeface="標楷體" panose="03000509000000000000" pitchFamily="65" charset="-120"/>
              <a:cs typeface="Instrument Sans Medium" pitchFamily="34" charset="-120"/>
            </a:rPr>
            <a:t>將各類專屬格式轉換為開放格式，提高跨平台相容性</a:t>
          </a:r>
          <a:endParaRPr lang="zh-TW" altLang="en-US" sz="1800" dirty="0">
            <a:solidFill>
              <a:schemeClr val="tx1"/>
            </a:solidFill>
            <a:latin typeface="標楷體" panose="03000509000000000000" pitchFamily="65" charset="-120"/>
            <a:ea typeface="標楷體" panose="03000509000000000000" pitchFamily="65" charset="-120"/>
          </a:endParaRPr>
        </a:p>
      </dgm:t>
    </dgm:pt>
    <dgm:pt modelId="{55A58F05-1CC8-4BF4-86EC-0CC66EC90499}" type="parTrans" cxnId="{A8880592-BCDA-4DE0-850F-5E82893CC6DC}">
      <dgm:prSet/>
      <dgm:spPr/>
      <dgm:t>
        <a:bodyPr/>
        <a:lstStyle/>
        <a:p>
          <a:endParaRPr lang="zh-TW" altLang="en-US"/>
        </a:p>
      </dgm:t>
    </dgm:pt>
    <dgm:pt modelId="{A4CD2DCC-E3CE-4B87-B1CD-46E9D2457A2F}" type="sibTrans" cxnId="{A8880592-BCDA-4DE0-850F-5E82893CC6DC}">
      <dgm:prSet/>
      <dgm:spPr/>
      <dgm:t>
        <a:bodyPr/>
        <a:lstStyle/>
        <a:p>
          <a:endParaRPr lang="zh-TW" altLang="en-US"/>
        </a:p>
      </dgm:t>
    </dgm:pt>
    <dgm:pt modelId="{29B23F2A-A4B9-4F60-883F-6FD8426EE498}">
      <dgm:prSet phldrT="[文字]" custT="1"/>
      <dgm:spPr/>
      <dgm:t>
        <a:bodyPr/>
        <a:lstStyle/>
        <a:p>
          <a:endParaRPr lang="zh-TW" altLang="en-US" sz="1800" dirty="0">
            <a:solidFill>
              <a:schemeClr val="tx1"/>
            </a:solidFill>
            <a:latin typeface="標楷體" panose="03000509000000000000" pitchFamily="65" charset="-120"/>
            <a:ea typeface="標楷體" panose="03000509000000000000" pitchFamily="65" charset="-120"/>
          </a:endParaRPr>
        </a:p>
      </dgm:t>
    </dgm:pt>
    <dgm:pt modelId="{1116FB40-478B-4F8B-B4E0-24364AE8CDCA}" type="parTrans" cxnId="{94A2212D-2804-4890-9BD2-B632645990C0}">
      <dgm:prSet/>
      <dgm:spPr/>
      <dgm:t>
        <a:bodyPr/>
        <a:lstStyle/>
        <a:p>
          <a:endParaRPr lang="zh-TW" altLang="en-US"/>
        </a:p>
      </dgm:t>
    </dgm:pt>
    <dgm:pt modelId="{9A8EC569-734D-4D66-8F82-A82EE0449F1B}" type="sibTrans" cxnId="{94A2212D-2804-4890-9BD2-B632645990C0}">
      <dgm:prSet/>
      <dgm:spPr/>
      <dgm:t>
        <a:bodyPr/>
        <a:lstStyle/>
        <a:p>
          <a:endParaRPr lang="zh-TW" altLang="en-US"/>
        </a:p>
      </dgm:t>
    </dgm:pt>
    <dgm:pt modelId="{58C38AB7-197D-486F-9FEC-86327D5B7633}" type="pres">
      <dgm:prSet presAssocID="{D4451851-5E95-461F-955F-FE1A1F7114CE}" presName="Name0" presStyleCnt="0">
        <dgm:presLayoutVars>
          <dgm:dir/>
          <dgm:animLvl val="lvl"/>
          <dgm:resizeHandles/>
        </dgm:presLayoutVars>
      </dgm:prSet>
      <dgm:spPr/>
    </dgm:pt>
    <dgm:pt modelId="{18FC2BFE-A45E-44C4-8F0B-7FE448A04C4A}" type="pres">
      <dgm:prSet presAssocID="{EA15FF5D-E7FF-45A5-9D86-DC4858F05366}" presName="linNode" presStyleCnt="0"/>
      <dgm:spPr/>
    </dgm:pt>
    <dgm:pt modelId="{0D25FDC7-F010-4C7E-A26A-E40BC1B09FE9}" type="pres">
      <dgm:prSet presAssocID="{EA15FF5D-E7FF-45A5-9D86-DC4858F05366}" presName="parentShp" presStyleLbl="node1" presStyleIdx="0" presStyleCnt="2" custScaleX="126894">
        <dgm:presLayoutVars>
          <dgm:bulletEnabled val="1"/>
        </dgm:presLayoutVars>
      </dgm:prSet>
      <dgm:spPr/>
    </dgm:pt>
    <dgm:pt modelId="{41632C20-BB55-447B-9836-084FE4C602CD}" type="pres">
      <dgm:prSet presAssocID="{EA15FF5D-E7FF-45A5-9D86-DC4858F05366}" presName="childShp" presStyleLbl="bgAccFollowNode1" presStyleIdx="0" presStyleCnt="2" custLinFactNeighborX="3358" custLinFactNeighborY="-26">
        <dgm:presLayoutVars>
          <dgm:bulletEnabled val="1"/>
        </dgm:presLayoutVars>
      </dgm:prSet>
      <dgm:spPr/>
    </dgm:pt>
    <dgm:pt modelId="{DAB8D0B6-6DF1-46C7-BB66-B35A1C5E09C6}" type="pres">
      <dgm:prSet presAssocID="{B1480E91-F616-445E-9FD0-0B5D255C7D18}" presName="spacing" presStyleCnt="0"/>
      <dgm:spPr/>
    </dgm:pt>
    <dgm:pt modelId="{007BAEC6-A8CF-4E5C-8DE8-3DA3D20AB797}" type="pres">
      <dgm:prSet presAssocID="{F4646528-C2A4-4F9C-A24F-7DE81E515AA1}" presName="linNode" presStyleCnt="0"/>
      <dgm:spPr/>
    </dgm:pt>
    <dgm:pt modelId="{4D4E8F2F-CA64-4959-992E-821210885835}" type="pres">
      <dgm:prSet presAssocID="{F4646528-C2A4-4F9C-A24F-7DE81E515AA1}" presName="parentShp" presStyleLbl="node1" presStyleIdx="1" presStyleCnt="2" custScaleX="154587">
        <dgm:presLayoutVars>
          <dgm:bulletEnabled val="1"/>
        </dgm:presLayoutVars>
      </dgm:prSet>
      <dgm:spPr/>
    </dgm:pt>
    <dgm:pt modelId="{DAFC6F47-D121-42B8-B762-98FF29762794}" type="pres">
      <dgm:prSet presAssocID="{F4646528-C2A4-4F9C-A24F-7DE81E515AA1}" presName="childShp" presStyleLbl="bgAccFollowNode1" presStyleIdx="1" presStyleCnt="2" custScaleX="123681">
        <dgm:presLayoutVars>
          <dgm:bulletEnabled val="1"/>
        </dgm:presLayoutVars>
      </dgm:prSet>
      <dgm:spPr/>
    </dgm:pt>
  </dgm:ptLst>
  <dgm:cxnLst>
    <dgm:cxn modelId="{FA433627-11A4-4A6F-A195-E816EC597597}" type="presOf" srcId="{B6504790-37A9-4517-98CE-8B06B9289CE7}" destId="{41632C20-BB55-447B-9836-084FE4C602CD}" srcOrd="0" destOrd="0" presId="urn:microsoft.com/office/officeart/2005/8/layout/vList6"/>
    <dgm:cxn modelId="{94A2212D-2804-4890-9BD2-B632645990C0}" srcId="{F4646528-C2A4-4F9C-A24F-7DE81E515AA1}" destId="{29B23F2A-A4B9-4F60-883F-6FD8426EE498}" srcOrd="0" destOrd="0" parTransId="{1116FB40-478B-4F8B-B4E0-24364AE8CDCA}" sibTransId="{9A8EC569-734D-4D66-8F82-A82EE0449F1B}"/>
    <dgm:cxn modelId="{1B5B7A36-D7D4-4A35-A385-38CD570DAAA9}" type="presOf" srcId="{B516E29B-6AF8-4650-81FB-ABDC4D37EB89}" destId="{DAFC6F47-D121-42B8-B762-98FF29762794}" srcOrd="0" destOrd="1" presId="urn:microsoft.com/office/officeart/2005/8/layout/vList6"/>
    <dgm:cxn modelId="{A0481A60-E13D-4671-97F3-892A52745DD7}" type="presOf" srcId="{BAA5ECCA-85EC-4F8A-85EB-ED1E91957F61}" destId="{DAFC6F47-D121-42B8-B762-98FF29762794}" srcOrd="0" destOrd="2" presId="urn:microsoft.com/office/officeart/2005/8/layout/vList6"/>
    <dgm:cxn modelId="{1AE4A447-C97F-41CF-839C-84E483C2BFCB}" type="presOf" srcId="{29B23F2A-A4B9-4F60-883F-6FD8426EE498}" destId="{DAFC6F47-D121-42B8-B762-98FF29762794}" srcOrd="0" destOrd="0" presId="urn:microsoft.com/office/officeart/2005/8/layout/vList6"/>
    <dgm:cxn modelId="{FE47814A-5E72-4D2E-AAF0-7F1D2620BA54}" srcId="{D4451851-5E95-461F-955F-FE1A1F7114CE}" destId="{EA15FF5D-E7FF-45A5-9D86-DC4858F05366}" srcOrd="0" destOrd="0" parTransId="{1D2008FD-AED1-4C1F-980A-731A92E3CCF6}" sibTransId="{B1480E91-F616-445E-9FD0-0B5D255C7D18}"/>
    <dgm:cxn modelId="{F512E06A-E751-4B76-965A-61A0037C01BA}" type="presOf" srcId="{EA15FF5D-E7FF-45A5-9D86-DC4858F05366}" destId="{0D25FDC7-F010-4C7E-A26A-E40BC1B09FE9}" srcOrd="0" destOrd="0" presId="urn:microsoft.com/office/officeart/2005/8/layout/vList6"/>
    <dgm:cxn modelId="{50B6606C-E36C-4BEF-96E0-E877AD502AA5}" type="presOf" srcId="{D4451851-5E95-461F-955F-FE1A1F7114CE}" destId="{58C38AB7-197D-486F-9FEC-86327D5B7633}" srcOrd="0" destOrd="0" presId="urn:microsoft.com/office/officeart/2005/8/layout/vList6"/>
    <dgm:cxn modelId="{A8880592-BCDA-4DE0-850F-5E82893CC6DC}" srcId="{F4646528-C2A4-4F9C-A24F-7DE81E515AA1}" destId="{BAA5ECCA-85EC-4F8A-85EB-ED1E91957F61}" srcOrd="2" destOrd="0" parTransId="{55A58F05-1CC8-4BF4-86EC-0CC66EC90499}" sibTransId="{A4CD2DCC-E3CE-4B87-B1CD-46E9D2457A2F}"/>
    <dgm:cxn modelId="{1907BCA7-56D5-4904-8998-FE313FF9B10B}" type="presOf" srcId="{F4646528-C2A4-4F9C-A24F-7DE81E515AA1}" destId="{4D4E8F2F-CA64-4959-992E-821210885835}" srcOrd="0" destOrd="0" presId="urn:microsoft.com/office/officeart/2005/8/layout/vList6"/>
    <dgm:cxn modelId="{66CD19B1-45C8-49AF-9471-49D03FF84FD9}" srcId="{F4646528-C2A4-4F9C-A24F-7DE81E515AA1}" destId="{B516E29B-6AF8-4650-81FB-ABDC4D37EB89}" srcOrd="1" destOrd="0" parTransId="{071E7C73-19C3-4B46-9BE1-2326DC110353}" sibTransId="{2B12974B-3EAA-41CB-A45B-E97912987FEB}"/>
    <dgm:cxn modelId="{69B2BFB6-95C8-472E-B75D-AF629EC9A5B7}" srcId="{EA15FF5D-E7FF-45A5-9D86-DC4858F05366}" destId="{6EB5DE1A-7236-4C93-896C-8315A37BB156}" srcOrd="1" destOrd="0" parTransId="{D9591B20-315E-460C-815A-4B1FF868580F}" sibTransId="{65B57D10-7850-4C3C-879A-2F3602AC0992}"/>
    <dgm:cxn modelId="{AFFA89D6-7C92-44E0-91E5-CDC4081556F2}" srcId="{EA15FF5D-E7FF-45A5-9D86-DC4858F05366}" destId="{B6504790-37A9-4517-98CE-8B06B9289CE7}" srcOrd="0" destOrd="0" parTransId="{8C5E33C3-5989-4F75-BC51-87857BA7A9B1}" sibTransId="{9B2C7ECF-CB93-48C3-98D0-1D061BCAD3E5}"/>
    <dgm:cxn modelId="{D38245D9-A44F-4E86-81E3-1DE9E168E5C7}" srcId="{D4451851-5E95-461F-955F-FE1A1F7114CE}" destId="{F4646528-C2A4-4F9C-A24F-7DE81E515AA1}" srcOrd="1" destOrd="0" parTransId="{A4D2C5AD-D022-4B2F-8F2A-00FB5FC085AA}" sibTransId="{36481E5B-1914-40F4-BF3D-7F5C540AA67F}"/>
    <dgm:cxn modelId="{327F8FFE-EAED-46AE-BDC7-16E95C641E04}" type="presOf" srcId="{6EB5DE1A-7236-4C93-896C-8315A37BB156}" destId="{41632C20-BB55-447B-9836-084FE4C602CD}" srcOrd="0" destOrd="1" presId="urn:microsoft.com/office/officeart/2005/8/layout/vList6"/>
    <dgm:cxn modelId="{698E1EBB-7DBE-43E7-B843-5C25F073B574}" type="presParOf" srcId="{58C38AB7-197D-486F-9FEC-86327D5B7633}" destId="{18FC2BFE-A45E-44C4-8F0B-7FE448A04C4A}" srcOrd="0" destOrd="0" presId="urn:microsoft.com/office/officeart/2005/8/layout/vList6"/>
    <dgm:cxn modelId="{CF8EE086-2C42-4A42-8BC6-554FD870BBC7}" type="presParOf" srcId="{18FC2BFE-A45E-44C4-8F0B-7FE448A04C4A}" destId="{0D25FDC7-F010-4C7E-A26A-E40BC1B09FE9}" srcOrd="0" destOrd="0" presId="urn:microsoft.com/office/officeart/2005/8/layout/vList6"/>
    <dgm:cxn modelId="{9CE3DB4D-3D20-41EE-9237-1CF771B7AEE5}" type="presParOf" srcId="{18FC2BFE-A45E-44C4-8F0B-7FE448A04C4A}" destId="{41632C20-BB55-447B-9836-084FE4C602CD}" srcOrd="1" destOrd="0" presId="urn:microsoft.com/office/officeart/2005/8/layout/vList6"/>
    <dgm:cxn modelId="{86C5CF45-6F25-4606-940E-EBA4D469A243}" type="presParOf" srcId="{58C38AB7-197D-486F-9FEC-86327D5B7633}" destId="{DAB8D0B6-6DF1-46C7-BB66-B35A1C5E09C6}" srcOrd="1" destOrd="0" presId="urn:microsoft.com/office/officeart/2005/8/layout/vList6"/>
    <dgm:cxn modelId="{7B31CA20-9274-43CE-8924-86A329CF6994}" type="presParOf" srcId="{58C38AB7-197D-486F-9FEC-86327D5B7633}" destId="{007BAEC6-A8CF-4E5C-8DE8-3DA3D20AB797}" srcOrd="2" destOrd="0" presId="urn:microsoft.com/office/officeart/2005/8/layout/vList6"/>
    <dgm:cxn modelId="{636EE1D1-A6CF-4BD8-8CCE-4F858E6FA2A5}" type="presParOf" srcId="{007BAEC6-A8CF-4E5C-8DE8-3DA3D20AB797}" destId="{4D4E8F2F-CA64-4959-992E-821210885835}" srcOrd="0" destOrd="0" presId="urn:microsoft.com/office/officeart/2005/8/layout/vList6"/>
    <dgm:cxn modelId="{8C02B5D1-0F55-4260-B4D7-91318E4E4C72}" type="presParOf" srcId="{007BAEC6-A8CF-4E5C-8DE8-3DA3D20AB797}" destId="{DAFC6F47-D121-42B8-B762-98FF29762794}" srcOrd="1" destOrd="0" presId="urn:microsoft.com/office/officeart/2005/8/layout/vList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E3BBAE-16A2-466C-BA96-4A5260F013C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77E8BF1B-5AE0-4732-825C-9F01515FE9F0}">
      <dgm:prSet custT="1"/>
      <dgm:spPr/>
      <dgm:t>
        <a:bodyPr/>
        <a:lstStyle/>
        <a:p>
          <a:pPr rtl="0"/>
          <a:r>
            <a:rPr lang="en-US" sz="2400" dirty="0" err="1">
              <a:latin typeface="標楷體" panose="03000509000000000000" pitchFamily="65" charset="-120"/>
              <a:ea typeface="標楷體" panose="03000509000000000000" pitchFamily="65" charset="-120"/>
            </a:rPr>
            <a:t>轉置實施流程</a:t>
          </a:r>
          <a:endParaRPr lang="zh-TW" sz="2400" dirty="0">
            <a:latin typeface="標楷體" panose="03000509000000000000" pitchFamily="65" charset="-120"/>
            <a:ea typeface="標楷體" panose="03000509000000000000" pitchFamily="65" charset="-120"/>
          </a:endParaRPr>
        </a:p>
      </dgm:t>
    </dgm:pt>
    <dgm:pt modelId="{BA8D2C6D-0600-49CE-A1E9-743896812875}" type="parTrans" cxnId="{1CFABE11-7836-41D1-A6F8-4F18E592DC5B}">
      <dgm:prSet/>
      <dgm:spPr/>
      <dgm:t>
        <a:bodyPr/>
        <a:lstStyle/>
        <a:p>
          <a:endParaRPr lang="zh-TW" altLang="en-US" sz="2800"/>
        </a:p>
      </dgm:t>
    </dgm:pt>
    <dgm:pt modelId="{15225301-5F9D-4688-B85C-0C0FAC4B4DF6}" type="sibTrans" cxnId="{1CFABE11-7836-41D1-A6F8-4F18E592DC5B}">
      <dgm:prSet/>
      <dgm:spPr/>
      <dgm:t>
        <a:bodyPr/>
        <a:lstStyle/>
        <a:p>
          <a:endParaRPr lang="zh-TW" altLang="en-US" sz="2800"/>
        </a:p>
      </dgm:t>
    </dgm:pt>
    <dgm:pt modelId="{A10FD710-998E-47BF-A019-811648F54FBA}">
      <dgm:prSet custT="1"/>
      <dgm:spPr/>
      <dgm:t>
        <a:bodyPr/>
        <a:lstStyle/>
        <a:p>
          <a:pPr rtl="0"/>
          <a:r>
            <a:rPr lang="en-US" sz="1800" dirty="0">
              <a:latin typeface="標楷體" panose="03000509000000000000" pitchFamily="65" charset="-120"/>
              <a:ea typeface="標楷體" panose="03000509000000000000" pitchFamily="65" charset="-120"/>
            </a:rPr>
            <a:t>1.	</a:t>
          </a:r>
          <a:r>
            <a:rPr lang="zh-TW" sz="1800" dirty="0">
              <a:latin typeface="標楷體" panose="03000509000000000000" pitchFamily="65" charset="-120"/>
              <a:ea typeface="標楷體" panose="03000509000000000000" pitchFamily="65" charset="-120"/>
            </a:rPr>
            <a:t>媒體檢測與確認</a:t>
          </a:r>
        </a:p>
      </dgm:t>
    </dgm:pt>
    <dgm:pt modelId="{F5ED6D28-5DFE-43B0-B117-FBEB4DE70BF9}" type="parTrans" cxnId="{8B45D258-8109-43D5-B24D-9FEA09A7113C}">
      <dgm:prSet/>
      <dgm:spPr/>
      <dgm:t>
        <a:bodyPr/>
        <a:lstStyle/>
        <a:p>
          <a:endParaRPr lang="zh-TW" altLang="en-US" sz="2800"/>
        </a:p>
      </dgm:t>
    </dgm:pt>
    <dgm:pt modelId="{6BB141E5-FE20-47B9-8816-F9FB9C5E28CC}" type="sibTrans" cxnId="{8B45D258-8109-43D5-B24D-9FEA09A7113C}">
      <dgm:prSet/>
      <dgm:spPr/>
      <dgm:t>
        <a:bodyPr/>
        <a:lstStyle/>
        <a:p>
          <a:endParaRPr lang="zh-TW" altLang="en-US" sz="2800"/>
        </a:p>
      </dgm:t>
    </dgm:pt>
    <dgm:pt modelId="{97EEF681-81E0-4B47-A9BE-663E8731E4F5}">
      <dgm:prSet custT="1"/>
      <dgm:spPr/>
      <dgm:t>
        <a:bodyPr/>
        <a:lstStyle/>
        <a:p>
          <a:pPr rtl="0"/>
          <a:r>
            <a:rPr lang="zh-TW" sz="1800" dirty="0">
              <a:latin typeface="標楷體" panose="03000509000000000000" pitchFamily="65" charset="-120"/>
              <a:ea typeface="標楷體" panose="03000509000000000000" pitchFamily="65" charset="-120"/>
            </a:rPr>
            <a:t>先對需轉置</a:t>
          </a:r>
          <a:r>
            <a:rPr lang="en-US" sz="1800" dirty="0">
              <a:latin typeface="標楷體" panose="03000509000000000000" pitchFamily="65" charset="-120"/>
              <a:ea typeface="標楷體" panose="03000509000000000000" pitchFamily="65" charset="-120"/>
            </a:rPr>
            <a:t>(</a:t>
          </a:r>
          <a:r>
            <a:rPr lang="zh-TW" sz="1800" dirty="0">
              <a:latin typeface="標楷體" panose="03000509000000000000" pitchFamily="65" charset="-120"/>
              <a:ea typeface="標楷體" panose="03000509000000000000" pitchFamily="65" charset="-120"/>
            </a:rPr>
            <a:t>製</a:t>
          </a:r>
          <a:r>
            <a:rPr lang="en-US" sz="1800" dirty="0">
              <a:latin typeface="標楷體" panose="03000509000000000000" pitchFamily="65" charset="-120"/>
              <a:ea typeface="標楷體" panose="03000509000000000000" pitchFamily="65" charset="-120"/>
            </a:rPr>
            <a:t>)</a:t>
          </a:r>
          <a:r>
            <a:rPr lang="zh-TW" sz="1800" dirty="0">
              <a:latin typeface="標楷體" panose="03000509000000000000" pitchFamily="65" charset="-120"/>
              <a:ea typeface="標楷體" panose="03000509000000000000" pitchFamily="65" charset="-120"/>
            </a:rPr>
            <a:t>的媒體進行檢測，確保媒體物理狀態良好，避免轉置</a:t>
          </a:r>
          <a:r>
            <a:rPr lang="en-US" sz="1800" dirty="0">
              <a:latin typeface="標楷體" panose="03000509000000000000" pitchFamily="65" charset="-120"/>
              <a:ea typeface="標楷體" panose="03000509000000000000" pitchFamily="65" charset="-120"/>
            </a:rPr>
            <a:t>(</a:t>
          </a:r>
          <a:r>
            <a:rPr lang="zh-TW" sz="1800" dirty="0">
              <a:latin typeface="標楷體" panose="03000509000000000000" pitchFamily="65" charset="-120"/>
              <a:ea typeface="標楷體" panose="03000509000000000000" pitchFamily="65" charset="-120"/>
            </a:rPr>
            <a:t>製</a:t>
          </a:r>
          <a:r>
            <a:rPr lang="en-US" sz="1800" dirty="0">
              <a:latin typeface="標楷體" panose="03000509000000000000" pitchFamily="65" charset="-120"/>
              <a:ea typeface="標楷體" panose="03000509000000000000" pitchFamily="65" charset="-120"/>
            </a:rPr>
            <a:t>)</a:t>
          </a:r>
          <a:r>
            <a:rPr lang="zh-TW" sz="1800" dirty="0">
              <a:latin typeface="標楷體" panose="03000509000000000000" pitchFamily="65" charset="-120"/>
              <a:ea typeface="標楷體" panose="03000509000000000000" pitchFamily="65" charset="-120"/>
            </a:rPr>
            <a:t>過程損害到轉置</a:t>
          </a:r>
          <a:r>
            <a:rPr lang="en-US" sz="1800" dirty="0">
              <a:latin typeface="標楷體" panose="03000509000000000000" pitchFamily="65" charset="-120"/>
              <a:ea typeface="標楷體" panose="03000509000000000000" pitchFamily="65" charset="-120"/>
            </a:rPr>
            <a:t>(</a:t>
          </a:r>
          <a:r>
            <a:rPr lang="zh-TW" sz="1800" dirty="0">
              <a:latin typeface="標楷體" panose="03000509000000000000" pitchFamily="65" charset="-120"/>
              <a:ea typeface="標楷體" panose="03000509000000000000" pitchFamily="65" charset="-120"/>
            </a:rPr>
            <a:t>製</a:t>
          </a:r>
          <a:r>
            <a:rPr lang="en-US" sz="1800" dirty="0">
              <a:latin typeface="標楷體" panose="03000509000000000000" pitchFamily="65" charset="-120"/>
              <a:ea typeface="標楷體" panose="03000509000000000000" pitchFamily="65" charset="-120"/>
            </a:rPr>
            <a:t>)</a:t>
          </a:r>
          <a:r>
            <a:rPr lang="zh-TW" sz="1800" dirty="0">
              <a:latin typeface="標楷體" panose="03000509000000000000" pitchFamily="65" charset="-120"/>
              <a:ea typeface="標楷體" panose="03000509000000000000" pitchFamily="65" charset="-120"/>
            </a:rPr>
            <a:t>設備或媒體本身。</a:t>
          </a:r>
        </a:p>
      </dgm:t>
    </dgm:pt>
    <dgm:pt modelId="{12EED626-0178-4639-B3F4-C16DD6FD0410}" type="parTrans" cxnId="{9505C86E-FCE9-497B-9A3C-82A720E000B4}">
      <dgm:prSet/>
      <dgm:spPr/>
      <dgm:t>
        <a:bodyPr/>
        <a:lstStyle/>
        <a:p>
          <a:endParaRPr lang="zh-TW" altLang="en-US" sz="2800"/>
        </a:p>
      </dgm:t>
    </dgm:pt>
    <dgm:pt modelId="{166EDA23-E9F4-4BD9-A4A8-9810246D8CE2}" type="sibTrans" cxnId="{9505C86E-FCE9-497B-9A3C-82A720E000B4}">
      <dgm:prSet/>
      <dgm:spPr/>
      <dgm:t>
        <a:bodyPr/>
        <a:lstStyle/>
        <a:p>
          <a:endParaRPr lang="zh-TW" altLang="en-US" sz="2800"/>
        </a:p>
      </dgm:t>
    </dgm:pt>
    <dgm:pt modelId="{8CA98B11-86C9-48AF-92DB-126828AED25B}">
      <dgm:prSet custT="1"/>
      <dgm:spPr/>
      <dgm:t>
        <a:bodyPr/>
        <a:lstStyle/>
        <a:p>
          <a:pPr rtl="0"/>
          <a:r>
            <a:rPr lang="en-US" sz="1800">
              <a:latin typeface="標楷體" panose="03000509000000000000" pitchFamily="65" charset="-120"/>
              <a:ea typeface="標楷體" panose="03000509000000000000" pitchFamily="65" charset="-120"/>
            </a:rPr>
            <a:t>2.	</a:t>
          </a:r>
          <a:r>
            <a:rPr lang="zh-TW" sz="1800">
              <a:latin typeface="標楷體" panose="03000509000000000000" pitchFamily="65" charset="-120"/>
              <a:ea typeface="標楷體" panose="03000509000000000000" pitchFamily="65" charset="-120"/>
            </a:rPr>
            <a:t>使用對應的轉置</a:t>
          </a:r>
          <a:r>
            <a:rPr lang="en-US" sz="1800">
              <a:latin typeface="標楷體" panose="03000509000000000000" pitchFamily="65" charset="-120"/>
              <a:ea typeface="標楷體" panose="03000509000000000000" pitchFamily="65" charset="-120"/>
            </a:rPr>
            <a:t>(</a:t>
          </a:r>
          <a:r>
            <a:rPr lang="zh-TW" sz="1800">
              <a:latin typeface="標楷體" panose="03000509000000000000" pitchFamily="65" charset="-120"/>
              <a:ea typeface="標楷體" panose="03000509000000000000" pitchFamily="65" charset="-120"/>
            </a:rPr>
            <a:t>製</a:t>
          </a:r>
          <a:r>
            <a:rPr lang="en-US" sz="1800">
              <a:latin typeface="標楷體" panose="03000509000000000000" pitchFamily="65" charset="-120"/>
              <a:ea typeface="標楷體" panose="03000509000000000000" pitchFamily="65" charset="-120"/>
            </a:rPr>
            <a:t>)</a:t>
          </a:r>
          <a:r>
            <a:rPr lang="zh-TW" sz="1800">
              <a:latin typeface="標楷體" panose="03000509000000000000" pitchFamily="65" charset="-120"/>
              <a:ea typeface="標楷體" panose="03000509000000000000" pitchFamily="65" charset="-120"/>
            </a:rPr>
            <a:t>設備</a:t>
          </a:r>
        </a:p>
      </dgm:t>
    </dgm:pt>
    <dgm:pt modelId="{6E9D3253-FD98-4C50-9BD0-95712C15BE66}" type="parTrans" cxnId="{5C0F13A0-8224-4D28-A93D-53FEACAB6501}">
      <dgm:prSet/>
      <dgm:spPr/>
      <dgm:t>
        <a:bodyPr/>
        <a:lstStyle/>
        <a:p>
          <a:endParaRPr lang="zh-TW" altLang="en-US" sz="2800"/>
        </a:p>
      </dgm:t>
    </dgm:pt>
    <dgm:pt modelId="{D35E7433-13E7-47BA-AC00-172C6F474DD5}" type="sibTrans" cxnId="{5C0F13A0-8224-4D28-A93D-53FEACAB6501}">
      <dgm:prSet/>
      <dgm:spPr/>
      <dgm:t>
        <a:bodyPr/>
        <a:lstStyle/>
        <a:p>
          <a:endParaRPr lang="zh-TW" altLang="en-US" sz="2800"/>
        </a:p>
      </dgm:t>
    </dgm:pt>
    <dgm:pt modelId="{4359EC44-D9CF-4C2A-82E9-4D4440699027}">
      <dgm:prSet custT="1"/>
      <dgm:spPr/>
      <dgm:t>
        <a:bodyPr/>
        <a:lstStyle/>
        <a:p>
          <a:pPr rtl="0"/>
          <a:r>
            <a:rPr lang="zh-TW" sz="1800" dirty="0">
              <a:latin typeface="標楷體" panose="03000509000000000000" pitchFamily="65" charset="-120"/>
              <a:ea typeface="標楷體" panose="03000509000000000000" pitchFamily="65" charset="-120"/>
            </a:rPr>
            <a:t>根據所需轉置的媒體類型，選擇對應的專業轉置設備</a:t>
          </a:r>
          <a:endParaRPr lang="en-US" altLang="zh-TW" sz="1800" dirty="0">
            <a:latin typeface="標楷體" panose="03000509000000000000" pitchFamily="65" charset="-120"/>
            <a:ea typeface="標楷體" panose="03000509000000000000" pitchFamily="65" charset="-120"/>
          </a:endParaRPr>
        </a:p>
        <a:p>
          <a:pPr rtl="0"/>
          <a:r>
            <a:rPr lang="zh-TW" sz="1800" dirty="0">
              <a:latin typeface="標楷體" panose="03000509000000000000" pitchFamily="65" charset="-120"/>
              <a:ea typeface="標楷體" panose="03000509000000000000" pitchFamily="65" charset="-120"/>
            </a:rPr>
            <a:t>（如光碟片與光碟機、錄影帶與錄放影機）。</a:t>
          </a:r>
        </a:p>
      </dgm:t>
    </dgm:pt>
    <dgm:pt modelId="{C18B03B6-7D33-4995-B797-AE8088DBD7BC}" type="parTrans" cxnId="{2225AED8-0385-4E41-8575-FEDD6884FEE4}">
      <dgm:prSet/>
      <dgm:spPr/>
      <dgm:t>
        <a:bodyPr/>
        <a:lstStyle/>
        <a:p>
          <a:endParaRPr lang="zh-TW" altLang="en-US" sz="2800"/>
        </a:p>
      </dgm:t>
    </dgm:pt>
    <dgm:pt modelId="{EF7C93F7-C2B7-4437-BF74-DDFDD30932B1}" type="sibTrans" cxnId="{2225AED8-0385-4E41-8575-FEDD6884FEE4}">
      <dgm:prSet/>
      <dgm:spPr/>
      <dgm:t>
        <a:bodyPr/>
        <a:lstStyle/>
        <a:p>
          <a:endParaRPr lang="zh-TW" altLang="en-US" sz="2800"/>
        </a:p>
      </dgm:t>
    </dgm:pt>
    <dgm:pt modelId="{7D212736-E91D-40D4-9BAD-50CED90E8C54}">
      <dgm:prSet custT="1"/>
      <dgm:spPr/>
      <dgm:t>
        <a:bodyPr/>
        <a:lstStyle/>
        <a:p>
          <a:pPr rtl="0"/>
          <a:r>
            <a:rPr lang="en-US" sz="1800">
              <a:latin typeface="標楷體" panose="03000509000000000000" pitchFamily="65" charset="-120"/>
              <a:ea typeface="標楷體" panose="03000509000000000000" pitchFamily="65" charset="-120"/>
            </a:rPr>
            <a:t>3.	</a:t>
          </a:r>
          <a:r>
            <a:rPr lang="zh-TW" sz="1800">
              <a:latin typeface="標楷體" panose="03000509000000000000" pitchFamily="65" charset="-120"/>
              <a:ea typeface="標楷體" panose="03000509000000000000" pitchFamily="65" charset="-120"/>
            </a:rPr>
            <a:t>數位化處理</a:t>
          </a:r>
        </a:p>
      </dgm:t>
    </dgm:pt>
    <dgm:pt modelId="{4513F2CE-2ECD-4CDF-86F6-2DBE14E17DF3}" type="parTrans" cxnId="{7082BD1E-CC28-44CA-BE1E-53B6B0597F58}">
      <dgm:prSet/>
      <dgm:spPr/>
      <dgm:t>
        <a:bodyPr/>
        <a:lstStyle/>
        <a:p>
          <a:endParaRPr lang="zh-TW" altLang="en-US" sz="2800"/>
        </a:p>
      </dgm:t>
    </dgm:pt>
    <dgm:pt modelId="{1349D2DD-52E7-43C5-BFAB-D6FF18BA74E0}" type="sibTrans" cxnId="{7082BD1E-CC28-44CA-BE1E-53B6B0597F58}">
      <dgm:prSet/>
      <dgm:spPr/>
      <dgm:t>
        <a:bodyPr/>
        <a:lstStyle/>
        <a:p>
          <a:endParaRPr lang="zh-TW" altLang="en-US" sz="2800"/>
        </a:p>
      </dgm:t>
    </dgm:pt>
    <dgm:pt modelId="{C059DA10-E542-4290-8612-7C9CA0099B1C}">
      <dgm:prSet custT="1"/>
      <dgm:spPr/>
      <dgm:t>
        <a:bodyPr/>
        <a:lstStyle/>
        <a:p>
          <a:pPr rtl="0"/>
          <a:r>
            <a:rPr lang="zh-TW" sz="1800" dirty="0">
              <a:latin typeface="標楷體" panose="03000509000000000000" pitchFamily="65" charset="-120"/>
              <a:ea typeface="標楷體" panose="03000509000000000000" pitchFamily="65" charset="-120"/>
            </a:rPr>
            <a:t>使用數位化設備將媒體內容轉換為電子檔案。對於不同媒體，採用相應的數位格式。</a:t>
          </a:r>
        </a:p>
      </dgm:t>
    </dgm:pt>
    <dgm:pt modelId="{3049F4DF-F5F4-4092-8F99-12B46D9DE822}" type="parTrans" cxnId="{F312A4A9-6714-480C-86D2-04987DE6737B}">
      <dgm:prSet/>
      <dgm:spPr/>
      <dgm:t>
        <a:bodyPr/>
        <a:lstStyle/>
        <a:p>
          <a:endParaRPr lang="zh-TW" altLang="en-US" sz="2800"/>
        </a:p>
      </dgm:t>
    </dgm:pt>
    <dgm:pt modelId="{2304C319-420B-4125-9C05-B3CCEE84EE40}" type="sibTrans" cxnId="{F312A4A9-6714-480C-86D2-04987DE6737B}">
      <dgm:prSet/>
      <dgm:spPr/>
      <dgm:t>
        <a:bodyPr/>
        <a:lstStyle/>
        <a:p>
          <a:endParaRPr lang="zh-TW" altLang="en-US" sz="2800"/>
        </a:p>
      </dgm:t>
    </dgm:pt>
    <dgm:pt modelId="{AD479BF9-4570-408A-A4D6-FBC39D3C7F22}">
      <dgm:prSet custT="1"/>
      <dgm:spPr/>
      <dgm:t>
        <a:bodyPr/>
        <a:lstStyle/>
        <a:p>
          <a:pPr rtl="0"/>
          <a:r>
            <a:rPr lang="en-US" sz="1800">
              <a:latin typeface="標楷體" panose="03000509000000000000" pitchFamily="65" charset="-120"/>
              <a:ea typeface="標楷體" panose="03000509000000000000" pitchFamily="65" charset="-120"/>
            </a:rPr>
            <a:t>4.	</a:t>
          </a:r>
          <a:r>
            <a:rPr lang="zh-TW" sz="1800">
              <a:latin typeface="標楷體" panose="03000509000000000000" pitchFamily="65" charset="-120"/>
              <a:ea typeface="標楷體" panose="03000509000000000000" pitchFamily="65" charset="-120"/>
            </a:rPr>
            <a:t>檔案儲存與備份</a:t>
          </a:r>
        </a:p>
      </dgm:t>
    </dgm:pt>
    <dgm:pt modelId="{85ACBBC3-203D-4A40-9AA1-5AAD45CCEAE0}" type="parTrans" cxnId="{1F96ADA7-ED84-4DAC-91D9-E3E81AA6D061}">
      <dgm:prSet/>
      <dgm:spPr/>
      <dgm:t>
        <a:bodyPr/>
        <a:lstStyle/>
        <a:p>
          <a:endParaRPr lang="zh-TW" altLang="en-US" sz="2800"/>
        </a:p>
      </dgm:t>
    </dgm:pt>
    <dgm:pt modelId="{E8CDC2E3-143A-4989-B787-741CC8EC9841}" type="sibTrans" cxnId="{1F96ADA7-ED84-4DAC-91D9-E3E81AA6D061}">
      <dgm:prSet/>
      <dgm:spPr/>
      <dgm:t>
        <a:bodyPr/>
        <a:lstStyle/>
        <a:p>
          <a:endParaRPr lang="zh-TW" altLang="en-US" sz="2800"/>
        </a:p>
      </dgm:t>
    </dgm:pt>
    <dgm:pt modelId="{B44D2056-98AE-46CD-A1A1-C3008DFFBFFD}">
      <dgm:prSet custT="1"/>
      <dgm:spPr/>
      <dgm:t>
        <a:bodyPr/>
        <a:lstStyle/>
        <a:p>
          <a:pPr rtl="0"/>
          <a:r>
            <a:rPr lang="zh-TW" altLang="en-US" sz="1800" dirty="0">
              <a:latin typeface="標楷體" panose="03000509000000000000" pitchFamily="65" charset="-120"/>
              <a:ea typeface="標楷體" panose="03000509000000000000" pitchFamily="65" charset="-120"/>
            </a:rPr>
            <a:t>完成轉置後，將數位檔案儲存於安全的儲存媒體中，並進行必要的備份處理。</a:t>
          </a:r>
        </a:p>
      </dgm:t>
    </dgm:pt>
    <dgm:pt modelId="{CD9AC3FD-7055-4846-9412-DD1CDBC489F5}" type="parTrans" cxnId="{2CE825AB-13E5-44EA-9C4E-6EDA889E2682}">
      <dgm:prSet/>
      <dgm:spPr/>
      <dgm:t>
        <a:bodyPr/>
        <a:lstStyle/>
        <a:p>
          <a:endParaRPr lang="zh-TW" altLang="en-US" sz="2800"/>
        </a:p>
      </dgm:t>
    </dgm:pt>
    <dgm:pt modelId="{1788753B-4C88-45D0-8E52-6A8803D21312}" type="sibTrans" cxnId="{2CE825AB-13E5-44EA-9C4E-6EDA889E2682}">
      <dgm:prSet/>
      <dgm:spPr/>
      <dgm:t>
        <a:bodyPr/>
        <a:lstStyle/>
        <a:p>
          <a:endParaRPr lang="zh-TW" altLang="en-US" sz="2800"/>
        </a:p>
      </dgm:t>
    </dgm:pt>
    <dgm:pt modelId="{C6501E6E-DBD2-4E19-90A4-9821A8173441}" type="pres">
      <dgm:prSet presAssocID="{7EE3BBAE-16A2-466C-BA96-4A5260F013CD}" presName="linear" presStyleCnt="0">
        <dgm:presLayoutVars>
          <dgm:animLvl val="lvl"/>
          <dgm:resizeHandles val="exact"/>
        </dgm:presLayoutVars>
      </dgm:prSet>
      <dgm:spPr/>
    </dgm:pt>
    <dgm:pt modelId="{EBB8FC09-7335-4432-AE8F-06922B60C231}" type="pres">
      <dgm:prSet presAssocID="{77E8BF1B-5AE0-4732-825C-9F01515FE9F0}" presName="parentText" presStyleLbl="node1" presStyleIdx="0" presStyleCnt="9">
        <dgm:presLayoutVars>
          <dgm:chMax val="0"/>
          <dgm:bulletEnabled val="1"/>
        </dgm:presLayoutVars>
      </dgm:prSet>
      <dgm:spPr/>
    </dgm:pt>
    <dgm:pt modelId="{C1AC00D3-66AE-4226-899F-5B9C94AFB8D1}" type="pres">
      <dgm:prSet presAssocID="{15225301-5F9D-4688-B85C-0C0FAC4B4DF6}" presName="spacer" presStyleCnt="0"/>
      <dgm:spPr/>
    </dgm:pt>
    <dgm:pt modelId="{3CCC22C0-0362-459C-94E3-ADF31C960847}" type="pres">
      <dgm:prSet presAssocID="{A10FD710-998E-47BF-A019-811648F54FBA}" presName="parentText" presStyleLbl="node1" presStyleIdx="1" presStyleCnt="9">
        <dgm:presLayoutVars>
          <dgm:chMax val="0"/>
          <dgm:bulletEnabled val="1"/>
        </dgm:presLayoutVars>
      </dgm:prSet>
      <dgm:spPr/>
    </dgm:pt>
    <dgm:pt modelId="{D3CD63D8-0C0A-4DBD-B81B-0528D76E7492}" type="pres">
      <dgm:prSet presAssocID="{6BB141E5-FE20-47B9-8816-F9FB9C5E28CC}" presName="spacer" presStyleCnt="0"/>
      <dgm:spPr/>
    </dgm:pt>
    <dgm:pt modelId="{F46853F8-EF04-417B-92A7-7AF2FDCA1838}" type="pres">
      <dgm:prSet presAssocID="{97EEF681-81E0-4B47-A9BE-663E8731E4F5}" presName="parentText" presStyleLbl="node1" presStyleIdx="2" presStyleCnt="9">
        <dgm:presLayoutVars>
          <dgm:chMax val="0"/>
          <dgm:bulletEnabled val="1"/>
        </dgm:presLayoutVars>
      </dgm:prSet>
      <dgm:spPr/>
    </dgm:pt>
    <dgm:pt modelId="{A3E51083-3D2D-4160-A801-E8C17C7E1530}" type="pres">
      <dgm:prSet presAssocID="{166EDA23-E9F4-4BD9-A4A8-9810246D8CE2}" presName="spacer" presStyleCnt="0"/>
      <dgm:spPr/>
    </dgm:pt>
    <dgm:pt modelId="{528CBAA9-F362-420C-95E7-2E9679293E53}" type="pres">
      <dgm:prSet presAssocID="{8CA98B11-86C9-48AF-92DB-126828AED25B}" presName="parentText" presStyleLbl="node1" presStyleIdx="3" presStyleCnt="9">
        <dgm:presLayoutVars>
          <dgm:chMax val="0"/>
          <dgm:bulletEnabled val="1"/>
        </dgm:presLayoutVars>
      </dgm:prSet>
      <dgm:spPr/>
    </dgm:pt>
    <dgm:pt modelId="{800C7EA6-3A71-42DA-AC4C-C8825274812F}" type="pres">
      <dgm:prSet presAssocID="{D35E7433-13E7-47BA-AC00-172C6F474DD5}" presName="spacer" presStyleCnt="0"/>
      <dgm:spPr/>
    </dgm:pt>
    <dgm:pt modelId="{9FA7F063-FEA7-45D8-8ECE-B8C47AC4F69F}" type="pres">
      <dgm:prSet presAssocID="{4359EC44-D9CF-4C2A-82E9-4D4440699027}" presName="parentText" presStyleLbl="node1" presStyleIdx="4" presStyleCnt="9">
        <dgm:presLayoutVars>
          <dgm:chMax val="0"/>
          <dgm:bulletEnabled val="1"/>
        </dgm:presLayoutVars>
      </dgm:prSet>
      <dgm:spPr/>
    </dgm:pt>
    <dgm:pt modelId="{B11E6C89-775B-4CD9-80AA-3B8901BDB0A4}" type="pres">
      <dgm:prSet presAssocID="{EF7C93F7-C2B7-4437-BF74-DDFDD30932B1}" presName="spacer" presStyleCnt="0"/>
      <dgm:spPr/>
    </dgm:pt>
    <dgm:pt modelId="{2251D6F5-0B19-4DE9-8A5F-62AC31574295}" type="pres">
      <dgm:prSet presAssocID="{7D212736-E91D-40D4-9BAD-50CED90E8C54}" presName="parentText" presStyleLbl="node1" presStyleIdx="5" presStyleCnt="9">
        <dgm:presLayoutVars>
          <dgm:chMax val="0"/>
          <dgm:bulletEnabled val="1"/>
        </dgm:presLayoutVars>
      </dgm:prSet>
      <dgm:spPr/>
    </dgm:pt>
    <dgm:pt modelId="{73F8999F-707B-4C7F-938F-4243D865E1AE}" type="pres">
      <dgm:prSet presAssocID="{1349D2DD-52E7-43C5-BFAB-D6FF18BA74E0}" presName="spacer" presStyleCnt="0"/>
      <dgm:spPr/>
    </dgm:pt>
    <dgm:pt modelId="{11DFC25A-B70B-4869-AF55-ECB23A4ADE59}" type="pres">
      <dgm:prSet presAssocID="{C059DA10-E542-4290-8612-7C9CA0099B1C}" presName="parentText" presStyleLbl="node1" presStyleIdx="6" presStyleCnt="9">
        <dgm:presLayoutVars>
          <dgm:chMax val="0"/>
          <dgm:bulletEnabled val="1"/>
        </dgm:presLayoutVars>
      </dgm:prSet>
      <dgm:spPr/>
    </dgm:pt>
    <dgm:pt modelId="{1C393E93-28E5-48D3-880B-0835F0F66F5F}" type="pres">
      <dgm:prSet presAssocID="{2304C319-420B-4125-9C05-B3CCEE84EE40}" presName="spacer" presStyleCnt="0"/>
      <dgm:spPr/>
    </dgm:pt>
    <dgm:pt modelId="{C0B88934-9BEC-4D24-98FF-D8BADF67EEE5}" type="pres">
      <dgm:prSet presAssocID="{AD479BF9-4570-408A-A4D6-FBC39D3C7F22}" presName="parentText" presStyleLbl="node1" presStyleIdx="7" presStyleCnt="9">
        <dgm:presLayoutVars>
          <dgm:chMax val="0"/>
          <dgm:bulletEnabled val="1"/>
        </dgm:presLayoutVars>
      </dgm:prSet>
      <dgm:spPr/>
    </dgm:pt>
    <dgm:pt modelId="{FD9CB72B-2385-4BE1-B715-11A5AE35856C}" type="pres">
      <dgm:prSet presAssocID="{E8CDC2E3-143A-4989-B787-741CC8EC9841}" presName="spacer" presStyleCnt="0"/>
      <dgm:spPr/>
    </dgm:pt>
    <dgm:pt modelId="{D10C9247-2409-4039-B1C2-4466D4A0F507}" type="pres">
      <dgm:prSet presAssocID="{B44D2056-98AE-46CD-A1A1-C3008DFFBFFD}" presName="parentText" presStyleLbl="node1" presStyleIdx="8" presStyleCnt="9">
        <dgm:presLayoutVars>
          <dgm:chMax val="0"/>
          <dgm:bulletEnabled val="1"/>
        </dgm:presLayoutVars>
      </dgm:prSet>
      <dgm:spPr/>
    </dgm:pt>
  </dgm:ptLst>
  <dgm:cxnLst>
    <dgm:cxn modelId="{F1B53A02-11BB-410E-BBBA-44504DD0DB15}" type="presOf" srcId="{8CA98B11-86C9-48AF-92DB-126828AED25B}" destId="{528CBAA9-F362-420C-95E7-2E9679293E53}" srcOrd="0" destOrd="0" presId="urn:microsoft.com/office/officeart/2005/8/layout/vList2"/>
    <dgm:cxn modelId="{9FF58C07-5BD1-40F2-82B6-5E42A3768290}" type="presOf" srcId="{7EE3BBAE-16A2-466C-BA96-4A5260F013CD}" destId="{C6501E6E-DBD2-4E19-90A4-9821A8173441}" srcOrd="0" destOrd="0" presId="urn:microsoft.com/office/officeart/2005/8/layout/vList2"/>
    <dgm:cxn modelId="{1CFABE11-7836-41D1-A6F8-4F18E592DC5B}" srcId="{7EE3BBAE-16A2-466C-BA96-4A5260F013CD}" destId="{77E8BF1B-5AE0-4732-825C-9F01515FE9F0}" srcOrd="0" destOrd="0" parTransId="{BA8D2C6D-0600-49CE-A1E9-743896812875}" sibTransId="{15225301-5F9D-4688-B85C-0C0FAC4B4DF6}"/>
    <dgm:cxn modelId="{7082BD1E-CC28-44CA-BE1E-53B6B0597F58}" srcId="{7EE3BBAE-16A2-466C-BA96-4A5260F013CD}" destId="{7D212736-E91D-40D4-9BAD-50CED90E8C54}" srcOrd="5" destOrd="0" parTransId="{4513F2CE-2ECD-4CDF-86F6-2DBE14E17DF3}" sibTransId="{1349D2DD-52E7-43C5-BFAB-D6FF18BA74E0}"/>
    <dgm:cxn modelId="{860DF224-6F7C-46F2-90BE-75BB38BE091B}" type="presOf" srcId="{4359EC44-D9CF-4C2A-82E9-4D4440699027}" destId="{9FA7F063-FEA7-45D8-8ECE-B8C47AC4F69F}" srcOrd="0" destOrd="0" presId="urn:microsoft.com/office/officeart/2005/8/layout/vList2"/>
    <dgm:cxn modelId="{5847FC5E-1B97-4E01-B980-7688FF2D0845}" type="presOf" srcId="{C059DA10-E542-4290-8612-7C9CA0099B1C}" destId="{11DFC25A-B70B-4869-AF55-ECB23A4ADE59}" srcOrd="0" destOrd="0" presId="urn:microsoft.com/office/officeart/2005/8/layout/vList2"/>
    <dgm:cxn modelId="{05BB2246-AB8D-4BCF-ABD7-A3A54D5B08E5}" type="presOf" srcId="{AD479BF9-4570-408A-A4D6-FBC39D3C7F22}" destId="{C0B88934-9BEC-4D24-98FF-D8BADF67EEE5}" srcOrd="0" destOrd="0" presId="urn:microsoft.com/office/officeart/2005/8/layout/vList2"/>
    <dgm:cxn modelId="{9505C86E-FCE9-497B-9A3C-82A720E000B4}" srcId="{7EE3BBAE-16A2-466C-BA96-4A5260F013CD}" destId="{97EEF681-81E0-4B47-A9BE-663E8731E4F5}" srcOrd="2" destOrd="0" parTransId="{12EED626-0178-4639-B3F4-C16DD6FD0410}" sibTransId="{166EDA23-E9F4-4BD9-A4A8-9810246D8CE2}"/>
    <dgm:cxn modelId="{8B45D258-8109-43D5-B24D-9FEA09A7113C}" srcId="{7EE3BBAE-16A2-466C-BA96-4A5260F013CD}" destId="{A10FD710-998E-47BF-A019-811648F54FBA}" srcOrd="1" destOrd="0" parTransId="{F5ED6D28-5DFE-43B0-B117-FBEB4DE70BF9}" sibTransId="{6BB141E5-FE20-47B9-8816-F9FB9C5E28CC}"/>
    <dgm:cxn modelId="{5C0F13A0-8224-4D28-A93D-53FEACAB6501}" srcId="{7EE3BBAE-16A2-466C-BA96-4A5260F013CD}" destId="{8CA98B11-86C9-48AF-92DB-126828AED25B}" srcOrd="3" destOrd="0" parTransId="{6E9D3253-FD98-4C50-9BD0-95712C15BE66}" sibTransId="{D35E7433-13E7-47BA-AC00-172C6F474DD5}"/>
    <dgm:cxn modelId="{1F96ADA7-ED84-4DAC-91D9-E3E81AA6D061}" srcId="{7EE3BBAE-16A2-466C-BA96-4A5260F013CD}" destId="{AD479BF9-4570-408A-A4D6-FBC39D3C7F22}" srcOrd="7" destOrd="0" parTransId="{85ACBBC3-203D-4A40-9AA1-5AAD45CCEAE0}" sibTransId="{E8CDC2E3-143A-4989-B787-741CC8EC9841}"/>
    <dgm:cxn modelId="{C6B8FDA8-872A-46B0-AF50-F13946DAEC0E}" type="presOf" srcId="{7D212736-E91D-40D4-9BAD-50CED90E8C54}" destId="{2251D6F5-0B19-4DE9-8A5F-62AC31574295}" srcOrd="0" destOrd="0" presId="urn:microsoft.com/office/officeart/2005/8/layout/vList2"/>
    <dgm:cxn modelId="{E88568A9-A9A5-486B-93FC-9E9562D6B7F8}" type="presOf" srcId="{77E8BF1B-5AE0-4732-825C-9F01515FE9F0}" destId="{EBB8FC09-7335-4432-AE8F-06922B60C231}" srcOrd="0" destOrd="0" presId="urn:microsoft.com/office/officeart/2005/8/layout/vList2"/>
    <dgm:cxn modelId="{F312A4A9-6714-480C-86D2-04987DE6737B}" srcId="{7EE3BBAE-16A2-466C-BA96-4A5260F013CD}" destId="{C059DA10-E542-4290-8612-7C9CA0099B1C}" srcOrd="6" destOrd="0" parTransId="{3049F4DF-F5F4-4092-8F99-12B46D9DE822}" sibTransId="{2304C319-420B-4125-9C05-B3CCEE84EE40}"/>
    <dgm:cxn modelId="{2CE825AB-13E5-44EA-9C4E-6EDA889E2682}" srcId="{7EE3BBAE-16A2-466C-BA96-4A5260F013CD}" destId="{B44D2056-98AE-46CD-A1A1-C3008DFFBFFD}" srcOrd="8" destOrd="0" parTransId="{CD9AC3FD-7055-4846-9412-DD1CDBC489F5}" sibTransId="{1788753B-4C88-45D0-8E52-6A8803D21312}"/>
    <dgm:cxn modelId="{2225AED8-0385-4E41-8575-FEDD6884FEE4}" srcId="{7EE3BBAE-16A2-466C-BA96-4A5260F013CD}" destId="{4359EC44-D9CF-4C2A-82E9-4D4440699027}" srcOrd="4" destOrd="0" parTransId="{C18B03B6-7D33-4995-B797-AE8088DBD7BC}" sibTransId="{EF7C93F7-C2B7-4437-BF74-DDFDD30932B1}"/>
    <dgm:cxn modelId="{A0DB3AE2-38AE-450B-9C1B-4DA7800158D5}" type="presOf" srcId="{97EEF681-81E0-4B47-A9BE-663E8731E4F5}" destId="{F46853F8-EF04-417B-92A7-7AF2FDCA1838}" srcOrd="0" destOrd="0" presId="urn:microsoft.com/office/officeart/2005/8/layout/vList2"/>
    <dgm:cxn modelId="{116F06E3-2ADE-4F26-8029-A753BA130DDB}" type="presOf" srcId="{B44D2056-98AE-46CD-A1A1-C3008DFFBFFD}" destId="{D10C9247-2409-4039-B1C2-4466D4A0F507}" srcOrd="0" destOrd="0" presId="urn:microsoft.com/office/officeart/2005/8/layout/vList2"/>
    <dgm:cxn modelId="{BF749BEA-5F66-4ECA-AEF0-0CC73FF81DF9}" type="presOf" srcId="{A10FD710-998E-47BF-A019-811648F54FBA}" destId="{3CCC22C0-0362-459C-94E3-ADF31C960847}" srcOrd="0" destOrd="0" presId="urn:microsoft.com/office/officeart/2005/8/layout/vList2"/>
    <dgm:cxn modelId="{F54530E0-35F4-404A-A4CB-9968075102DB}" type="presParOf" srcId="{C6501E6E-DBD2-4E19-90A4-9821A8173441}" destId="{EBB8FC09-7335-4432-AE8F-06922B60C231}" srcOrd="0" destOrd="0" presId="urn:microsoft.com/office/officeart/2005/8/layout/vList2"/>
    <dgm:cxn modelId="{7A2F73E5-2B82-460B-86AB-18E179A67BA7}" type="presParOf" srcId="{C6501E6E-DBD2-4E19-90A4-9821A8173441}" destId="{C1AC00D3-66AE-4226-899F-5B9C94AFB8D1}" srcOrd="1" destOrd="0" presId="urn:microsoft.com/office/officeart/2005/8/layout/vList2"/>
    <dgm:cxn modelId="{61CCF24D-E926-4083-83A4-1FB40799D560}" type="presParOf" srcId="{C6501E6E-DBD2-4E19-90A4-9821A8173441}" destId="{3CCC22C0-0362-459C-94E3-ADF31C960847}" srcOrd="2" destOrd="0" presId="urn:microsoft.com/office/officeart/2005/8/layout/vList2"/>
    <dgm:cxn modelId="{D3E8D658-06D6-47D4-838B-C02FD5636362}" type="presParOf" srcId="{C6501E6E-DBD2-4E19-90A4-9821A8173441}" destId="{D3CD63D8-0C0A-4DBD-B81B-0528D76E7492}" srcOrd="3" destOrd="0" presId="urn:microsoft.com/office/officeart/2005/8/layout/vList2"/>
    <dgm:cxn modelId="{2A6208EE-4946-4650-A581-B67FA5815AFC}" type="presParOf" srcId="{C6501E6E-DBD2-4E19-90A4-9821A8173441}" destId="{F46853F8-EF04-417B-92A7-7AF2FDCA1838}" srcOrd="4" destOrd="0" presId="urn:microsoft.com/office/officeart/2005/8/layout/vList2"/>
    <dgm:cxn modelId="{8E3A697B-2BF5-4CFC-B770-BFB2580CEE7A}" type="presParOf" srcId="{C6501E6E-DBD2-4E19-90A4-9821A8173441}" destId="{A3E51083-3D2D-4160-A801-E8C17C7E1530}" srcOrd="5" destOrd="0" presId="urn:microsoft.com/office/officeart/2005/8/layout/vList2"/>
    <dgm:cxn modelId="{6ABEF8FF-C418-4C32-B18D-6C25E16DC830}" type="presParOf" srcId="{C6501E6E-DBD2-4E19-90A4-9821A8173441}" destId="{528CBAA9-F362-420C-95E7-2E9679293E53}" srcOrd="6" destOrd="0" presId="urn:microsoft.com/office/officeart/2005/8/layout/vList2"/>
    <dgm:cxn modelId="{8D65D88D-4689-4E8A-B1EE-AA52EE95A9F4}" type="presParOf" srcId="{C6501E6E-DBD2-4E19-90A4-9821A8173441}" destId="{800C7EA6-3A71-42DA-AC4C-C8825274812F}" srcOrd="7" destOrd="0" presId="urn:microsoft.com/office/officeart/2005/8/layout/vList2"/>
    <dgm:cxn modelId="{8A74A7B2-23E7-4D98-B15A-82EA18699473}" type="presParOf" srcId="{C6501E6E-DBD2-4E19-90A4-9821A8173441}" destId="{9FA7F063-FEA7-45D8-8ECE-B8C47AC4F69F}" srcOrd="8" destOrd="0" presId="urn:microsoft.com/office/officeart/2005/8/layout/vList2"/>
    <dgm:cxn modelId="{D913F984-6F43-4E35-B153-D884C447161C}" type="presParOf" srcId="{C6501E6E-DBD2-4E19-90A4-9821A8173441}" destId="{B11E6C89-775B-4CD9-80AA-3B8901BDB0A4}" srcOrd="9" destOrd="0" presId="urn:microsoft.com/office/officeart/2005/8/layout/vList2"/>
    <dgm:cxn modelId="{5A65BADF-09DE-42E7-87C2-41843ED897F6}" type="presParOf" srcId="{C6501E6E-DBD2-4E19-90A4-9821A8173441}" destId="{2251D6F5-0B19-4DE9-8A5F-62AC31574295}" srcOrd="10" destOrd="0" presId="urn:microsoft.com/office/officeart/2005/8/layout/vList2"/>
    <dgm:cxn modelId="{F05DFEEC-6B87-4526-9C5B-25CCF969F443}" type="presParOf" srcId="{C6501E6E-DBD2-4E19-90A4-9821A8173441}" destId="{73F8999F-707B-4C7F-938F-4243D865E1AE}" srcOrd="11" destOrd="0" presId="urn:microsoft.com/office/officeart/2005/8/layout/vList2"/>
    <dgm:cxn modelId="{E7F5BC25-05B4-4DFB-9A68-63DE393A0798}" type="presParOf" srcId="{C6501E6E-DBD2-4E19-90A4-9821A8173441}" destId="{11DFC25A-B70B-4869-AF55-ECB23A4ADE59}" srcOrd="12" destOrd="0" presId="urn:microsoft.com/office/officeart/2005/8/layout/vList2"/>
    <dgm:cxn modelId="{4F76FB77-ED94-4980-AB18-C880C73C30BD}" type="presParOf" srcId="{C6501E6E-DBD2-4E19-90A4-9821A8173441}" destId="{1C393E93-28E5-48D3-880B-0835F0F66F5F}" srcOrd="13" destOrd="0" presId="urn:microsoft.com/office/officeart/2005/8/layout/vList2"/>
    <dgm:cxn modelId="{76A7C318-82ED-4554-BE1A-E7E8F47D3E79}" type="presParOf" srcId="{C6501E6E-DBD2-4E19-90A4-9821A8173441}" destId="{C0B88934-9BEC-4D24-98FF-D8BADF67EEE5}" srcOrd="14" destOrd="0" presId="urn:microsoft.com/office/officeart/2005/8/layout/vList2"/>
    <dgm:cxn modelId="{6F054B4B-D5F1-4ADF-A669-8BF102D4C955}" type="presParOf" srcId="{C6501E6E-DBD2-4E19-90A4-9821A8173441}" destId="{FD9CB72B-2385-4BE1-B715-11A5AE35856C}" srcOrd="15" destOrd="0" presId="urn:microsoft.com/office/officeart/2005/8/layout/vList2"/>
    <dgm:cxn modelId="{98799F41-EEDE-4043-98F9-56B7F6131229}" type="presParOf" srcId="{C6501E6E-DBD2-4E19-90A4-9821A8173441}" destId="{D10C9247-2409-4039-B1C2-4466D4A0F507}"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88DDC-33BC-4E67-BDB2-3704E90B9210}">
      <dsp:nvSpPr>
        <dsp:cNvPr id="0" name=""/>
        <dsp:cNvSpPr/>
      </dsp:nvSpPr>
      <dsp:spPr>
        <a:xfrm>
          <a:off x="545108" y="369827"/>
          <a:ext cx="0" cy="3312254"/>
        </a:xfrm>
        <a:prstGeom prst="line">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15E7F55C-F304-4AC9-9CA4-A5CEE4DEB632}">
      <dsp:nvSpPr>
        <dsp:cNvPr id="0" name=""/>
        <dsp:cNvSpPr/>
      </dsp:nvSpPr>
      <dsp:spPr>
        <a:xfrm>
          <a:off x="637115" y="480235"/>
          <a:ext cx="1742061" cy="1490514"/>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5EBDCCD-053E-48ED-8704-8CA0EDA8A41D}">
      <dsp:nvSpPr>
        <dsp:cNvPr id="0" name=""/>
        <dsp:cNvSpPr/>
      </dsp:nvSpPr>
      <dsp:spPr>
        <a:xfrm>
          <a:off x="678306" y="1977792"/>
          <a:ext cx="1659679" cy="1697247"/>
        </a:xfrm>
        <a:prstGeom prst="rect">
          <a:avLst/>
        </a:prstGeom>
        <a:noFill/>
        <a:ln w="6350" cap="flat" cmpd="sng" algn="ctr">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endParaRPr lang="zh-TW" altLang="en-US" sz="2800" kern="1200" dirty="0"/>
        </a:p>
      </dsp:txBody>
      <dsp:txXfrm>
        <a:off x="678306" y="1977792"/>
        <a:ext cx="1659679" cy="1697247"/>
      </dsp:txXfrm>
    </dsp:sp>
    <dsp:sp modelId="{A231EFA4-E873-4E39-89CF-0A9BC40CB468}">
      <dsp:nvSpPr>
        <dsp:cNvPr id="0" name=""/>
        <dsp:cNvSpPr/>
      </dsp:nvSpPr>
      <dsp:spPr>
        <a:xfrm>
          <a:off x="545108" y="1798"/>
          <a:ext cx="1840141" cy="3680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t>環境因素</a:t>
          </a:r>
        </a:p>
      </dsp:txBody>
      <dsp:txXfrm>
        <a:off x="545108" y="1798"/>
        <a:ext cx="1840141" cy="368028"/>
      </dsp:txXfrm>
    </dsp:sp>
    <dsp:sp modelId="{1F8E4FA2-0267-42F0-96A2-0B449F12EC58}">
      <dsp:nvSpPr>
        <dsp:cNvPr id="0" name=""/>
        <dsp:cNvSpPr/>
      </dsp:nvSpPr>
      <dsp:spPr>
        <a:xfrm>
          <a:off x="2752109" y="369827"/>
          <a:ext cx="0" cy="3312254"/>
        </a:xfrm>
        <a:prstGeom prst="line">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9680FCAC-B51B-479B-9766-950FD42CBC78}">
      <dsp:nvSpPr>
        <dsp:cNvPr id="0" name=""/>
        <dsp:cNvSpPr/>
      </dsp:nvSpPr>
      <dsp:spPr>
        <a:xfrm>
          <a:off x="2809013" y="480235"/>
          <a:ext cx="1742061" cy="1490514"/>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87A86D7-3990-4701-AE13-A8ABDE8B50FB}">
      <dsp:nvSpPr>
        <dsp:cNvPr id="0" name=""/>
        <dsp:cNvSpPr/>
      </dsp:nvSpPr>
      <dsp:spPr>
        <a:xfrm>
          <a:off x="2844116" y="1970749"/>
          <a:ext cx="1742061" cy="1711331"/>
        </a:xfrm>
        <a:prstGeom prst="rect">
          <a:avLst/>
        </a:prstGeom>
        <a:noFill/>
        <a:ln w="6350" cap="flat" cmpd="sng" algn="ctr">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endParaRPr lang="zh-TW" altLang="en-US" sz="2800" kern="1200" dirty="0"/>
        </a:p>
      </dsp:txBody>
      <dsp:txXfrm>
        <a:off x="2844116" y="1970749"/>
        <a:ext cx="1742061" cy="1711331"/>
      </dsp:txXfrm>
    </dsp:sp>
    <dsp:sp modelId="{764322CC-DFD0-4BFE-B249-F47787D38666}">
      <dsp:nvSpPr>
        <dsp:cNvPr id="0" name=""/>
        <dsp:cNvSpPr/>
      </dsp:nvSpPr>
      <dsp:spPr>
        <a:xfrm>
          <a:off x="2752109" y="1798"/>
          <a:ext cx="1840141" cy="3680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t>物理損傷</a:t>
          </a:r>
        </a:p>
      </dsp:txBody>
      <dsp:txXfrm>
        <a:off x="2752109" y="1798"/>
        <a:ext cx="1840141" cy="368028"/>
      </dsp:txXfrm>
    </dsp:sp>
    <dsp:sp modelId="{0D259007-583F-4141-BA3A-76B48EC75FB1}">
      <dsp:nvSpPr>
        <dsp:cNvPr id="0" name=""/>
        <dsp:cNvSpPr/>
      </dsp:nvSpPr>
      <dsp:spPr>
        <a:xfrm>
          <a:off x="4959110" y="369827"/>
          <a:ext cx="0" cy="3312254"/>
        </a:xfrm>
        <a:prstGeom prst="line">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4813622F-B5C7-4951-9466-18E9E79AE757}">
      <dsp:nvSpPr>
        <dsp:cNvPr id="0" name=""/>
        <dsp:cNvSpPr/>
      </dsp:nvSpPr>
      <dsp:spPr>
        <a:xfrm>
          <a:off x="5038887" y="480235"/>
          <a:ext cx="1742061" cy="1490514"/>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B7CFF16-9BA6-442D-8BB8-211DEA5483E7}">
      <dsp:nvSpPr>
        <dsp:cNvPr id="0" name=""/>
        <dsp:cNvSpPr/>
      </dsp:nvSpPr>
      <dsp:spPr>
        <a:xfrm>
          <a:off x="5051117" y="1970749"/>
          <a:ext cx="1742061" cy="1711331"/>
        </a:xfrm>
        <a:prstGeom prst="rect">
          <a:avLst/>
        </a:prstGeom>
        <a:noFill/>
        <a:ln w="6350" cap="flat" cmpd="sng" algn="ctr">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l" defTabSz="1244600">
            <a:lnSpc>
              <a:spcPct val="90000"/>
            </a:lnSpc>
            <a:spcBef>
              <a:spcPct val="0"/>
            </a:spcBef>
            <a:spcAft>
              <a:spcPct val="35000"/>
            </a:spcAft>
            <a:buNone/>
          </a:pPr>
          <a:endParaRPr lang="zh-TW" altLang="en-US" sz="2800" kern="1200" dirty="0"/>
        </a:p>
      </dsp:txBody>
      <dsp:txXfrm>
        <a:off x="5051117" y="1970749"/>
        <a:ext cx="1742061" cy="1711331"/>
      </dsp:txXfrm>
    </dsp:sp>
    <dsp:sp modelId="{76BFA2A5-A08A-4E5D-B9C4-82F6B99D7FB8}">
      <dsp:nvSpPr>
        <dsp:cNvPr id="0" name=""/>
        <dsp:cNvSpPr/>
      </dsp:nvSpPr>
      <dsp:spPr>
        <a:xfrm>
          <a:off x="4966949" y="13590"/>
          <a:ext cx="1840141" cy="36802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zh-TW" altLang="en-US" sz="1400" b="1" kern="1200" dirty="0"/>
            <a:t>設備淘汰</a:t>
          </a:r>
        </a:p>
      </dsp:txBody>
      <dsp:txXfrm>
        <a:off x="4966949" y="13590"/>
        <a:ext cx="1840141" cy="368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32C20-BB55-447B-9836-084FE4C602CD}">
      <dsp:nvSpPr>
        <dsp:cNvPr id="0" name=""/>
        <dsp:cNvSpPr/>
      </dsp:nvSpPr>
      <dsp:spPr>
        <a:xfrm>
          <a:off x="3864679" y="0"/>
          <a:ext cx="4562560" cy="2018250"/>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標楷體" panose="03000509000000000000" pitchFamily="65" charset="-120"/>
              <a:ea typeface="標楷體" panose="03000509000000000000" pitchFamily="65" charset="-120"/>
            </a:rPr>
            <a:t>數位化</a:t>
          </a:r>
        </a:p>
        <a:p>
          <a:pPr marL="171450" lvl="1" indent="-171450" algn="l" defTabSz="800100">
            <a:lnSpc>
              <a:spcPct val="90000"/>
            </a:lnSpc>
            <a:spcBef>
              <a:spcPct val="0"/>
            </a:spcBef>
            <a:spcAft>
              <a:spcPct val="15000"/>
            </a:spcAft>
            <a:buChar char="•"/>
          </a:pPr>
          <a:r>
            <a:rPr lang="en-US" sz="1800" kern="1200" dirty="0" err="1">
              <a:solidFill>
                <a:schemeClr val="tx1"/>
              </a:solidFill>
              <a:latin typeface="標楷體" panose="03000509000000000000" pitchFamily="65" charset="-120"/>
              <a:ea typeface="標楷體" panose="03000509000000000000" pitchFamily="65" charset="-120"/>
              <a:cs typeface="Instrument Sans Medium" pitchFamily="34" charset="-120"/>
            </a:rPr>
            <a:t>將紙本、膠片等類比資料轉為數位形式</a:t>
          </a:r>
          <a:endParaRPr lang="zh-TW" altLang="en-US" sz="1800" kern="1200" dirty="0">
            <a:latin typeface="標楷體" panose="03000509000000000000" pitchFamily="65" charset="-120"/>
            <a:ea typeface="標楷體" panose="03000509000000000000" pitchFamily="65" charset="-120"/>
          </a:endParaRPr>
        </a:p>
      </dsp:txBody>
      <dsp:txXfrm>
        <a:off x="3864679" y="252281"/>
        <a:ext cx="3805716" cy="1513688"/>
      </dsp:txXfrm>
    </dsp:sp>
    <dsp:sp modelId="{0D25FDC7-F010-4C7E-A26A-E40BC1B09FE9}">
      <dsp:nvSpPr>
        <dsp:cNvPr id="0" name=""/>
        <dsp:cNvSpPr/>
      </dsp:nvSpPr>
      <dsp:spPr>
        <a:xfrm>
          <a:off x="2467" y="517"/>
          <a:ext cx="3859743" cy="2018250"/>
        </a:xfrm>
        <a:prstGeom prst="roundRect">
          <a:avLst/>
        </a:prstGeom>
        <a:gradFill rotWithShape="0">
          <a:gsLst>
            <a:gs pos="0">
              <a:schemeClr val="accent3">
                <a:hueOff val="0"/>
                <a:satOff val="0"/>
                <a:lumOff val="0"/>
                <a:alphaOff val="0"/>
                <a:lumMod val="102000"/>
                <a:tint val="94000"/>
              </a:schemeClr>
            </a:gs>
            <a:gs pos="50000">
              <a:schemeClr val="accent3">
                <a:hueOff val="0"/>
                <a:satOff val="0"/>
                <a:lumOff val="0"/>
                <a:alphaOff val="0"/>
                <a:lumMod val="100000"/>
                <a:shade val="100000"/>
              </a:schemeClr>
            </a:gs>
            <a:gs pos="100000">
              <a:schemeClr val="accent3">
                <a:hueOff val="0"/>
                <a:satOff val="0"/>
                <a:lumOff val="0"/>
                <a:alphaOff val="0"/>
                <a:lumMod val="99000"/>
                <a:shade val="78000"/>
              </a:schemeClr>
            </a:gs>
          </a:gsLst>
          <a:lin ang="5400000" scaled="0"/>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zh-TW" altLang="en-US" sz="4000" kern="1200" dirty="0"/>
            <a:t>儲存媒體轉製</a:t>
          </a:r>
        </a:p>
      </dsp:txBody>
      <dsp:txXfrm>
        <a:off x="100990" y="99040"/>
        <a:ext cx="3662697" cy="1821204"/>
      </dsp:txXfrm>
    </dsp:sp>
    <dsp:sp modelId="{DAFC6F47-D121-42B8-B762-98FF29762794}">
      <dsp:nvSpPr>
        <dsp:cNvPr id="0" name=""/>
        <dsp:cNvSpPr/>
      </dsp:nvSpPr>
      <dsp:spPr>
        <a:xfrm>
          <a:off x="3830727" y="2220592"/>
          <a:ext cx="4592587" cy="2018250"/>
        </a:xfrm>
        <a:prstGeom prst="rightArrow">
          <a:avLst>
            <a:gd name="adj1" fmla="val 75000"/>
            <a:gd name="adj2" fmla="val 50000"/>
          </a:avLst>
        </a:prstGeom>
        <a:solidFill>
          <a:schemeClr val="accent3">
            <a:tint val="40000"/>
            <a:alpha val="90000"/>
            <a:hueOff val="2029141"/>
            <a:satOff val="100000"/>
            <a:lumOff val="1779"/>
            <a:alphaOff val="0"/>
          </a:schemeClr>
        </a:solidFill>
        <a:ln w="6350" cap="flat" cmpd="sng" algn="ctr">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zh-TW" altLang="en-US" sz="1800" kern="1200" dirty="0">
            <a:solidFill>
              <a:schemeClr val="tx1"/>
            </a:solidFill>
            <a:latin typeface="標楷體" panose="03000509000000000000" pitchFamily="65" charset="-120"/>
            <a:ea typeface="標楷體" panose="03000509000000000000" pitchFamily="65" charset="-120"/>
          </a:endParaRPr>
        </a:p>
        <a:p>
          <a:pPr marL="171450" lvl="1" indent="-171450" algn="l" defTabSz="800100">
            <a:lnSpc>
              <a:spcPct val="90000"/>
            </a:lnSpc>
            <a:spcBef>
              <a:spcPct val="0"/>
            </a:spcBef>
            <a:spcAft>
              <a:spcPct val="15000"/>
            </a:spcAft>
            <a:buChar char="•"/>
          </a:pPr>
          <a:r>
            <a:rPr lang="zh-TW" altLang="en-US" sz="1800" kern="1200" dirty="0">
              <a:solidFill>
                <a:schemeClr val="tx1"/>
              </a:solidFill>
              <a:latin typeface="標楷體" panose="03000509000000000000" pitchFamily="65" charset="-120"/>
              <a:ea typeface="標楷體" panose="03000509000000000000" pitchFamily="65" charset="-120"/>
            </a:rPr>
            <a:t>長期保存格式</a:t>
          </a:r>
        </a:p>
        <a:p>
          <a:pPr marL="171450" lvl="1" indent="-171450" algn="l" defTabSz="800100">
            <a:lnSpc>
              <a:spcPct val="90000"/>
            </a:lnSpc>
            <a:spcBef>
              <a:spcPct val="0"/>
            </a:spcBef>
            <a:spcAft>
              <a:spcPct val="15000"/>
            </a:spcAft>
            <a:buChar char="•"/>
          </a:pPr>
          <a:r>
            <a:rPr lang="en-US" altLang="zh-TW" sz="1800" kern="1200" dirty="0" err="1">
              <a:solidFill>
                <a:schemeClr val="tx1"/>
              </a:solidFill>
              <a:latin typeface="標楷體" panose="03000509000000000000" pitchFamily="65" charset="-120"/>
              <a:ea typeface="標楷體" panose="03000509000000000000" pitchFamily="65" charset="-120"/>
              <a:cs typeface="Instrument Sans Medium" pitchFamily="34" charset="-120"/>
            </a:rPr>
            <a:t>將各類專屬格式轉換為開放格式，提高跨平台相容性</a:t>
          </a:r>
          <a:endParaRPr lang="zh-TW" altLang="en-US" sz="1800" kern="1200" dirty="0">
            <a:solidFill>
              <a:schemeClr val="tx1"/>
            </a:solidFill>
            <a:latin typeface="標楷體" panose="03000509000000000000" pitchFamily="65" charset="-120"/>
            <a:ea typeface="標楷體" panose="03000509000000000000" pitchFamily="65" charset="-120"/>
          </a:endParaRPr>
        </a:p>
      </dsp:txBody>
      <dsp:txXfrm>
        <a:off x="3830727" y="2472873"/>
        <a:ext cx="3835743" cy="1513688"/>
      </dsp:txXfrm>
    </dsp:sp>
    <dsp:sp modelId="{4D4E8F2F-CA64-4959-992E-821210885835}">
      <dsp:nvSpPr>
        <dsp:cNvPr id="0" name=""/>
        <dsp:cNvSpPr/>
      </dsp:nvSpPr>
      <dsp:spPr>
        <a:xfrm>
          <a:off x="3924" y="2220592"/>
          <a:ext cx="3826803" cy="2018250"/>
        </a:xfrm>
        <a:prstGeom prst="roundRect">
          <a:avLst/>
        </a:prstGeom>
        <a:gradFill rotWithShape="0">
          <a:gsLst>
            <a:gs pos="0">
              <a:schemeClr val="accent3">
                <a:hueOff val="2710599"/>
                <a:satOff val="100000"/>
                <a:lumOff val="-14706"/>
                <a:alphaOff val="0"/>
                <a:lumMod val="102000"/>
                <a:tint val="94000"/>
              </a:schemeClr>
            </a:gs>
            <a:gs pos="50000">
              <a:schemeClr val="accent3">
                <a:hueOff val="2710599"/>
                <a:satOff val="100000"/>
                <a:lumOff val="-14706"/>
                <a:alphaOff val="0"/>
                <a:lumMod val="100000"/>
                <a:shade val="100000"/>
              </a:schemeClr>
            </a:gs>
            <a:gs pos="100000">
              <a:schemeClr val="accent3">
                <a:hueOff val="2710599"/>
                <a:satOff val="100000"/>
                <a:lumOff val="-14706"/>
                <a:alphaOff val="0"/>
                <a:lumMod val="99000"/>
                <a:shade val="78000"/>
              </a:schemeClr>
            </a:gs>
          </a:gsLst>
          <a:lin ang="5400000" scaled="0"/>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zh-TW" altLang="en-US" sz="4000" kern="1200" dirty="0">
              <a:solidFill>
                <a:schemeClr val="tx1"/>
              </a:solidFill>
              <a:latin typeface="標楷體" panose="03000509000000000000" pitchFamily="65" charset="-120"/>
              <a:ea typeface="標楷體" panose="03000509000000000000" pitchFamily="65" charset="-120"/>
            </a:rPr>
            <a:t>檔案格式轉置</a:t>
          </a:r>
          <a:endParaRPr lang="zh-TW" altLang="en-US" sz="4000" kern="1200" dirty="0"/>
        </a:p>
      </dsp:txBody>
      <dsp:txXfrm>
        <a:off x="102447" y="2319115"/>
        <a:ext cx="3629757" cy="1821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8FC09-7335-4432-AE8F-06922B60C231}">
      <dsp:nvSpPr>
        <dsp:cNvPr id="0" name=""/>
        <dsp:cNvSpPr/>
      </dsp:nvSpPr>
      <dsp:spPr>
        <a:xfrm>
          <a:off x="0" y="118"/>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err="1">
              <a:latin typeface="標楷體" panose="03000509000000000000" pitchFamily="65" charset="-120"/>
              <a:ea typeface="標楷體" panose="03000509000000000000" pitchFamily="65" charset="-120"/>
            </a:rPr>
            <a:t>轉置實施流程</a:t>
          </a:r>
          <a:endParaRPr lang="zh-TW" sz="2400" kern="1200" dirty="0">
            <a:latin typeface="標楷體" panose="03000509000000000000" pitchFamily="65" charset="-120"/>
            <a:ea typeface="標楷體" panose="03000509000000000000" pitchFamily="65" charset="-120"/>
          </a:endParaRPr>
        </a:p>
      </dsp:txBody>
      <dsp:txXfrm>
        <a:off x="32701" y="32819"/>
        <a:ext cx="5892472" cy="604479"/>
      </dsp:txXfrm>
    </dsp:sp>
    <dsp:sp modelId="{3CCC22C0-0362-459C-94E3-ADF31C960847}">
      <dsp:nvSpPr>
        <dsp:cNvPr id="0" name=""/>
        <dsp:cNvSpPr/>
      </dsp:nvSpPr>
      <dsp:spPr>
        <a:xfrm>
          <a:off x="0" y="681038"/>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標楷體" panose="03000509000000000000" pitchFamily="65" charset="-120"/>
              <a:ea typeface="標楷體" panose="03000509000000000000" pitchFamily="65" charset="-120"/>
            </a:rPr>
            <a:t>1.	</a:t>
          </a:r>
          <a:r>
            <a:rPr lang="zh-TW" sz="1800" kern="1200" dirty="0">
              <a:latin typeface="標楷體" panose="03000509000000000000" pitchFamily="65" charset="-120"/>
              <a:ea typeface="標楷體" panose="03000509000000000000" pitchFamily="65" charset="-120"/>
            </a:rPr>
            <a:t>媒體檢測與確認</a:t>
          </a:r>
        </a:p>
      </dsp:txBody>
      <dsp:txXfrm>
        <a:off x="32701" y="713739"/>
        <a:ext cx="5892472" cy="604479"/>
      </dsp:txXfrm>
    </dsp:sp>
    <dsp:sp modelId="{F46853F8-EF04-417B-92A7-7AF2FDCA1838}">
      <dsp:nvSpPr>
        <dsp:cNvPr id="0" name=""/>
        <dsp:cNvSpPr/>
      </dsp:nvSpPr>
      <dsp:spPr>
        <a:xfrm>
          <a:off x="0" y="1361958"/>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sz="1800" kern="1200" dirty="0">
              <a:latin typeface="標楷體" panose="03000509000000000000" pitchFamily="65" charset="-120"/>
              <a:ea typeface="標楷體" panose="03000509000000000000" pitchFamily="65" charset="-120"/>
            </a:rPr>
            <a:t>先對需轉置</a:t>
          </a:r>
          <a:r>
            <a:rPr lang="en-US" sz="1800" kern="1200" dirty="0">
              <a:latin typeface="標楷體" panose="03000509000000000000" pitchFamily="65" charset="-120"/>
              <a:ea typeface="標楷體" panose="03000509000000000000" pitchFamily="65" charset="-120"/>
            </a:rPr>
            <a:t>(</a:t>
          </a:r>
          <a:r>
            <a:rPr lang="zh-TW" sz="1800" kern="1200" dirty="0">
              <a:latin typeface="標楷體" panose="03000509000000000000" pitchFamily="65" charset="-120"/>
              <a:ea typeface="標楷體" panose="03000509000000000000" pitchFamily="65" charset="-120"/>
            </a:rPr>
            <a:t>製</a:t>
          </a:r>
          <a:r>
            <a:rPr lang="en-US" sz="1800" kern="1200" dirty="0">
              <a:latin typeface="標楷體" panose="03000509000000000000" pitchFamily="65" charset="-120"/>
              <a:ea typeface="標楷體" panose="03000509000000000000" pitchFamily="65" charset="-120"/>
            </a:rPr>
            <a:t>)</a:t>
          </a:r>
          <a:r>
            <a:rPr lang="zh-TW" sz="1800" kern="1200" dirty="0">
              <a:latin typeface="標楷體" panose="03000509000000000000" pitchFamily="65" charset="-120"/>
              <a:ea typeface="標楷體" panose="03000509000000000000" pitchFamily="65" charset="-120"/>
            </a:rPr>
            <a:t>的媒體進行檢測，確保媒體物理狀態良好，避免轉置</a:t>
          </a:r>
          <a:r>
            <a:rPr lang="en-US" sz="1800" kern="1200" dirty="0">
              <a:latin typeface="標楷體" panose="03000509000000000000" pitchFamily="65" charset="-120"/>
              <a:ea typeface="標楷體" panose="03000509000000000000" pitchFamily="65" charset="-120"/>
            </a:rPr>
            <a:t>(</a:t>
          </a:r>
          <a:r>
            <a:rPr lang="zh-TW" sz="1800" kern="1200" dirty="0">
              <a:latin typeface="標楷體" panose="03000509000000000000" pitchFamily="65" charset="-120"/>
              <a:ea typeface="標楷體" panose="03000509000000000000" pitchFamily="65" charset="-120"/>
            </a:rPr>
            <a:t>製</a:t>
          </a:r>
          <a:r>
            <a:rPr lang="en-US" sz="1800" kern="1200" dirty="0">
              <a:latin typeface="標楷體" panose="03000509000000000000" pitchFamily="65" charset="-120"/>
              <a:ea typeface="標楷體" panose="03000509000000000000" pitchFamily="65" charset="-120"/>
            </a:rPr>
            <a:t>)</a:t>
          </a:r>
          <a:r>
            <a:rPr lang="zh-TW" sz="1800" kern="1200" dirty="0">
              <a:latin typeface="標楷體" panose="03000509000000000000" pitchFamily="65" charset="-120"/>
              <a:ea typeface="標楷體" panose="03000509000000000000" pitchFamily="65" charset="-120"/>
            </a:rPr>
            <a:t>過程損害到轉置</a:t>
          </a:r>
          <a:r>
            <a:rPr lang="en-US" sz="1800" kern="1200" dirty="0">
              <a:latin typeface="標楷體" panose="03000509000000000000" pitchFamily="65" charset="-120"/>
              <a:ea typeface="標楷體" panose="03000509000000000000" pitchFamily="65" charset="-120"/>
            </a:rPr>
            <a:t>(</a:t>
          </a:r>
          <a:r>
            <a:rPr lang="zh-TW" sz="1800" kern="1200" dirty="0">
              <a:latin typeface="標楷體" panose="03000509000000000000" pitchFamily="65" charset="-120"/>
              <a:ea typeface="標楷體" panose="03000509000000000000" pitchFamily="65" charset="-120"/>
            </a:rPr>
            <a:t>製</a:t>
          </a:r>
          <a:r>
            <a:rPr lang="en-US" sz="1800" kern="1200" dirty="0">
              <a:latin typeface="標楷體" panose="03000509000000000000" pitchFamily="65" charset="-120"/>
              <a:ea typeface="標楷體" panose="03000509000000000000" pitchFamily="65" charset="-120"/>
            </a:rPr>
            <a:t>)</a:t>
          </a:r>
          <a:r>
            <a:rPr lang="zh-TW" sz="1800" kern="1200" dirty="0">
              <a:latin typeface="標楷體" panose="03000509000000000000" pitchFamily="65" charset="-120"/>
              <a:ea typeface="標楷體" panose="03000509000000000000" pitchFamily="65" charset="-120"/>
            </a:rPr>
            <a:t>設備或媒體本身。</a:t>
          </a:r>
        </a:p>
      </dsp:txBody>
      <dsp:txXfrm>
        <a:off x="32701" y="1394659"/>
        <a:ext cx="5892472" cy="604479"/>
      </dsp:txXfrm>
    </dsp:sp>
    <dsp:sp modelId="{528CBAA9-F362-420C-95E7-2E9679293E53}">
      <dsp:nvSpPr>
        <dsp:cNvPr id="0" name=""/>
        <dsp:cNvSpPr/>
      </dsp:nvSpPr>
      <dsp:spPr>
        <a:xfrm>
          <a:off x="0" y="2042879"/>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標楷體" panose="03000509000000000000" pitchFamily="65" charset="-120"/>
              <a:ea typeface="標楷體" panose="03000509000000000000" pitchFamily="65" charset="-120"/>
            </a:rPr>
            <a:t>2.	</a:t>
          </a:r>
          <a:r>
            <a:rPr lang="zh-TW" sz="1800" kern="1200">
              <a:latin typeface="標楷體" panose="03000509000000000000" pitchFamily="65" charset="-120"/>
              <a:ea typeface="標楷體" panose="03000509000000000000" pitchFamily="65" charset="-120"/>
            </a:rPr>
            <a:t>使用對應的轉置</a:t>
          </a:r>
          <a:r>
            <a:rPr lang="en-US" sz="1800" kern="1200">
              <a:latin typeface="標楷體" panose="03000509000000000000" pitchFamily="65" charset="-120"/>
              <a:ea typeface="標楷體" panose="03000509000000000000" pitchFamily="65" charset="-120"/>
            </a:rPr>
            <a:t>(</a:t>
          </a:r>
          <a:r>
            <a:rPr lang="zh-TW" sz="1800" kern="1200">
              <a:latin typeface="標楷體" panose="03000509000000000000" pitchFamily="65" charset="-120"/>
              <a:ea typeface="標楷體" panose="03000509000000000000" pitchFamily="65" charset="-120"/>
            </a:rPr>
            <a:t>製</a:t>
          </a:r>
          <a:r>
            <a:rPr lang="en-US" sz="1800" kern="1200">
              <a:latin typeface="標楷體" panose="03000509000000000000" pitchFamily="65" charset="-120"/>
              <a:ea typeface="標楷體" panose="03000509000000000000" pitchFamily="65" charset="-120"/>
            </a:rPr>
            <a:t>)</a:t>
          </a:r>
          <a:r>
            <a:rPr lang="zh-TW" sz="1800" kern="1200">
              <a:latin typeface="標楷體" panose="03000509000000000000" pitchFamily="65" charset="-120"/>
              <a:ea typeface="標楷體" panose="03000509000000000000" pitchFamily="65" charset="-120"/>
            </a:rPr>
            <a:t>設備</a:t>
          </a:r>
        </a:p>
      </dsp:txBody>
      <dsp:txXfrm>
        <a:off x="32701" y="2075580"/>
        <a:ext cx="5892472" cy="604479"/>
      </dsp:txXfrm>
    </dsp:sp>
    <dsp:sp modelId="{9FA7F063-FEA7-45D8-8ECE-B8C47AC4F69F}">
      <dsp:nvSpPr>
        <dsp:cNvPr id="0" name=""/>
        <dsp:cNvSpPr/>
      </dsp:nvSpPr>
      <dsp:spPr>
        <a:xfrm>
          <a:off x="0" y="2723799"/>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sz="1800" kern="1200" dirty="0">
              <a:latin typeface="標楷體" panose="03000509000000000000" pitchFamily="65" charset="-120"/>
              <a:ea typeface="標楷體" panose="03000509000000000000" pitchFamily="65" charset="-120"/>
            </a:rPr>
            <a:t>根據所需轉置的媒體類型，選擇對應的專業轉置設備</a:t>
          </a:r>
          <a:endParaRPr lang="en-US" altLang="zh-TW" sz="1800" kern="1200" dirty="0">
            <a:latin typeface="標楷體" panose="03000509000000000000" pitchFamily="65" charset="-120"/>
            <a:ea typeface="標楷體" panose="03000509000000000000" pitchFamily="65" charset="-120"/>
          </a:endParaRPr>
        </a:p>
        <a:p>
          <a:pPr marL="0" lvl="0" indent="0" algn="l" defTabSz="800100" rtl="0">
            <a:lnSpc>
              <a:spcPct val="90000"/>
            </a:lnSpc>
            <a:spcBef>
              <a:spcPct val="0"/>
            </a:spcBef>
            <a:spcAft>
              <a:spcPct val="35000"/>
            </a:spcAft>
            <a:buNone/>
          </a:pPr>
          <a:r>
            <a:rPr lang="zh-TW" sz="1800" kern="1200" dirty="0">
              <a:latin typeface="標楷體" panose="03000509000000000000" pitchFamily="65" charset="-120"/>
              <a:ea typeface="標楷體" panose="03000509000000000000" pitchFamily="65" charset="-120"/>
            </a:rPr>
            <a:t>（如光碟片與光碟機、錄影帶與錄放影機）。</a:t>
          </a:r>
        </a:p>
      </dsp:txBody>
      <dsp:txXfrm>
        <a:off x="32701" y="2756500"/>
        <a:ext cx="5892472" cy="604479"/>
      </dsp:txXfrm>
    </dsp:sp>
    <dsp:sp modelId="{2251D6F5-0B19-4DE9-8A5F-62AC31574295}">
      <dsp:nvSpPr>
        <dsp:cNvPr id="0" name=""/>
        <dsp:cNvSpPr/>
      </dsp:nvSpPr>
      <dsp:spPr>
        <a:xfrm>
          <a:off x="0" y="3404719"/>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標楷體" panose="03000509000000000000" pitchFamily="65" charset="-120"/>
              <a:ea typeface="標楷體" panose="03000509000000000000" pitchFamily="65" charset="-120"/>
            </a:rPr>
            <a:t>3.	</a:t>
          </a:r>
          <a:r>
            <a:rPr lang="zh-TW" sz="1800" kern="1200">
              <a:latin typeface="標楷體" panose="03000509000000000000" pitchFamily="65" charset="-120"/>
              <a:ea typeface="標楷體" panose="03000509000000000000" pitchFamily="65" charset="-120"/>
            </a:rPr>
            <a:t>數位化處理</a:t>
          </a:r>
        </a:p>
      </dsp:txBody>
      <dsp:txXfrm>
        <a:off x="32701" y="3437420"/>
        <a:ext cx="5892472" cy="604479"/>
      </dsp:txXfrm>
    </dsp:sp>
    <dsp:sp modelId="{11DFC25A-B70B-4869-AF55-ECB23A4ADE59}">
      <dsp:nvSpPr>
        <dsp:cNvPr id="0" name=""/>
        <dsp:cNvSpPr/>
      </dsp:nvSpPr>
      <dsp:spPr>
        <a:xfrm>
          <a:off x="0" y="4085639"/>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sz="1800" kern="1200" dirty="0">
              <a:latin typeface="標楷體" panose="03000509000000000000" pitchFamily="65" charset="-120"/>
              <a:ea typeface="標楷體" panose="03000509000000000000" pitchFamily="65" charset="-120"/>
            </a:rPr>
            <a:t>使用數位化設備將媒體內容轉換為電子檔案。對於不同媒體，採用相應的數位格式。</a:t>
          </a:r>
        </a:p>
      </dsp:txBody>
      <dsp:txXfrm>
        <a:off x="32701" y="4118340"/>
        <a:ext cx="5892472" cy="604479"/>
      </dsp:txXfrm>
    </dsp:sp>
    <dsp:sp modelId="{C0B88934-9BEC-4D24-98FF-D8BADF67EEE5}">
      <dsp:nvSpPr>
        <dsp:cNvPr id="0" name=""/>
        <dsp:cNvSpPr/>
      </dsp:nvSpPr>
      <dsp:spPr>
        <a:xfrm>
          <a:off x="0" y="4766560"/>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latin typeface="標楷體" panose="03000509000000000000" pitchFamily="65" charset="-120"/>
              <a:ea typeface="標楷體" panose="03000509000000000000" pitchFamily="65" charset="-120"/>
            </a:rPr>
            <a:t>4.	</a:t>
          </a:r>
          <a:r>
            <a:rPr lang="zh-TW" sz="1800" kern="1200">
              <a:latin typeface="標楷體" panose="03000509000000000000" pitchFamily="65" charset="-120"/>
              <a:ea typeface="標楷體" panose="03000509000000000000" pitchFamily="65" charset="-120"/>
            </a:rPr>
            <a:t>檔案儲存與備份</a:t>
          </a:r>
        </a:p>
      </dsp:txBody>
      <dsp:txXfrm>
        <a:off x="32701" y="4799261"/>
        <a:ext cx="5892472" cy="604479"/>
      </dsp:txXfrm>
    </dsp:sp>
    <dsp:sp modelId="{D10C9247-2409-4039-B1C2-4466D4A0F507}">
      <dsp:nvSpPr>
        <dsp:cNvPr id="0" name=""/>
        <dsp:cNvSpPr/>
      </dsp:nvSpPr>
      <dsp:spPr>
        <a:xfrm>
          <a:off x="0" y="5447480"/>
          <a:ext cx="5957874" cy="669881"/>
        </a:xfrm>
        <a:prstGeom prst="round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altLang="en-US" sz="1800" kern="1200" dirty="0">
              <a:latin typeface="標楷體" panose="03000509000000000000" pitchFamily="65" charset="-120"/>
              <a:ea typeface="標楷體" panose="03000509000000000000" pitchFamily="65" charset="-120"/>
            </a:rPr>
            <a:t>完成轉置後，將數位檔案儲存於安全的儲存媒體中，並進行必要的備份處理。</a:t>
          </a:r>
        </a:p>
      </dsp:txBody>
      <dsp:txXfrm>
        <a:off x="32701" y="5480181"/>
        <a:ext cx="5892472" cy="604479"/>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5"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zh-TW" sz="1800" b="0" strike="noStrike" spc="-1">
                <a:solidFill>
                  <a:schemeClr val="dk1"/>
                </a:solidFill>
                <a:latin typeface="Calibri"/>
              </a:rPr>
              <a:t>請按這裡移動投影片</a:t>
            </a:r>
            <a:endParaRPr lang="en-US" sz="1800" b="0" strike="noStrike" spc="-1">
              <a:solidFill>
                <a:schemeClr val="dk1"/>
              </a:solidFill>
              <a:latin typeface="Calibri"/>
            </a:endParaRPr>
          </a:p>
        </p:txBody>
      </p:sp>
      <p:sp>
        <p:nvSpPr>
          <p:cNvPr id="8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zh-TW" sz="2000" b="0" strike="noStrike" spc="-1">
                <a:solidFill>
                  <a:srgbClr val="000000"/>
                </a:solidFill>
                <a:latin typeface="Arial"/>
              </a:rPr>
              <a:t>請按這裡編輯備註格式</a:t>
            </a:r>
            <a:endParaRPr lang="en-US" sz="2000" b="0" strike="noStrike" spc="-1">
              <a:solidFill>
                <a:srgbClr val="000000"/>
              </a:solidFill>
              <a:latin typeface="Arial"/>
            </a:endParaRPr>
          </a:p>
        </p:txBody>
      </p:sp>
      <p:sp>
        <p:nvSpPr>
          <p:cNvPr id="87"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&lt;頁首&gt;</a:t>
            </a:r>
          </a:p>
        </p:txBody>
      </p:sp>
      <p:sp>
        <p:nvSpPr>
          <p:cNvPr id="88"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&lt;日期/時間&gt;</a:t>
            </a:r>
          </a:p>
        </p:txBody>
      </p:sp>
      <p:sp>
        <p:nvSpPr>
          <p:cNvPr id="89"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&lt;頁尾&gt;</a:t>
            </a:r>
          </a:p>
        </p:txBody>
      </p:sp>
      <p:sp>
        <p:nvSpPr>
          <p:cNvPr id="90"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5F7DE765-5923-44FE-B50E-9D7C41C676E0}"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PlaceHolder 1"/>
          <p:cNvSpPr>
            <a:spLocks noGrp="1" noRot="1" noChangeAspect="1"/>
          </p:cNvSpPr>
          <p:nvPr>
            <p:ph type="sldImg"/>
          </p:nvPr>
        </p:nvSpPr>
        <p:spPr>
          <a:xfrm>
            <a:off x="0" y="0"/>
            <a:ext cx="0" cy="0"/>
          </a:xfrm>
          <a:prstGeom prst="rect">
            <a:avLst/>
          </a:prstGeom>
          <a:ln w="0">
            <a:noFill/>
          </a:ln>
        </p:spPr>
      </p:sp>
      <p:sp>
        <p:nvSpPr>
          <p:cNvPr id="60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05" name="PlaceHolder 3"/>
          <p:cNvSpPr>
            <a:spLocks noGrp="1"/>
          </p:cNvSpPr>
          <p:nvPr>
            <p:ph type="sldNum" idx="37"/>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F70A9A37-48AF-4524-9087-2562C9171255}" type="slidenum">
              <a:rPr lang="en-US" sz="1800" b="0" strike="noStrike" spc="-1">
                <a:solidFill>
                  <a:schemeClr val="dk1"/>
                </a:solidFill>
                <a:latin typeface="+mn-lt"/>
                <a:ea typeface="+mn-ea"/>
              </a:rPr>
              <a:t>1</a:t>
            </a:fld>
            <a:endParaRPr lang="en-US" sz="18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PlaceHolder 1"/>
          <p:cNvSpPr>
            <a:spLocks noGrp="1" noRot="1" noChangeAspect="1"/>
          </p:cNvSpPr>
          <p:nvPr>
            <p:ph type="sldImg"/>
          </p:nvPr>
        </p:nvSpPr>
        <p:spPr>
          <a:xfrm>
            <a:off x="0" y="0"/>
            <a:ext cx="0" cy="0"/>
          </a:xfrm>
          <a:prstGeom prst="rect">
            <a:avLst/>
          </a:prstGeom>
          <a:ln w="0">
            <a:noFill/>
          </a:ln>
        </p:spPr>
      </p:sp>
      <p:sp>
        <p:nvSpPr>
          <p:cNvPr id="631"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32" name="PlaceHolder 3"/>
          <p:cNvSpPr>
            <a:spLocks noGrp="1"/>
          </p:cNvSpPr>
          <p:nvPr>
            <p:ph type="sldNum" idx="46"/>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F29DABBD-22A8-4C1A-9F49-E13D65975373}" type="slidenum">
              <a:rPr lang="en-US" sz="1800" b="0" strike="noStrike" spc="-1">
                <a:solidFill>
                  <a:schemeClr val="dk1"/>
                </a:solidFill>
                <a:latin typeface="+mn-lt"/>
                <a:ea typeface="+mn-ea"/>
              </a:rPr>
              <a:t>10</a:t>
            </a:fld>
            <a:endParaRPr lang="en-US" sz="18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PlaceHolder 1"/>
          <p:cNvSpPr>
            <a:spLocks noGrp="1" noRot="1" noChangeAspect="1"/>
          </p:cNvSpPr>
          <p:nvPr>
            <p:ph type="sldImg"/>
          </p:nvPr>
        </p:nvSpPr>
        <p:spPr>
          <a:xfrm>
            <a:off x="0" y="0"/>
            <a:ext cx="0" cy="0"/>
          </a:xfrm>
          <a:prstGeom prst="rect">
            <a:avLst/>
          </a:prstGeom>
          <a:ln w="0">
            <a:noFill/>
          </a:ln>
        </p:spPr>
      </p:sp>
      <p:sp>
        <p:nvSpPr>
          <p:cNvPr id="634"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35" name="PlaceHolder 3"/>
          <p:cNvSpPr>
            <a:spLocks noGrp="1"/>
          </p:cNvSpPr>
          <p:nvPr>
            <p:ph type="sldNum" idx="47"/>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0AF39C9E-6017-4D80-9C6D-336983A8469F}" type="slidenum">
              <a:rPr lang="en-US" sz="1800" b="0" strike="noStrike" spc="-1">
                <a:solidFill>
                  <a:schemeClr val="dk1"/>
                </a:solidFill>
                <a:latin typeface="+mn-lt"/>
                <a:ea typeface="+mn-ea"/>
              </a:rPr>
              <a:t>14</a:t>
            </a:fld>
            <a:endParaRPr lang="en-US" sz="18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PlaceHolder 1"/>
          <p:cNvSpPr>
            <a:spLocks noGrp="1" noRot="1" noChangeAspect="1"/>
          </p:cNvSpPr>
          <p:nvPr>
            <p:ph type="sldImg"/>
          </p:nvPr>
        </p:nvSpPr>
        <p:spPr>
          <a:xfrm>
            <a:off x="0" y="0"/>
            <a:ext cx="0" cy="0"/>
          </a:xfrm>
          <a:prstGeom prst="rect">
            <a:avLst/>
          </a:prstGeom>
          <a:ln w="0">
            <a:noFill/>
          </a:ln>
        </p:spPr>
      </p:sp>
      <p:sp>
        <p:nvSpPr>
          <p:cNvPr id="63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38" name="PlaceHolder 3"/>
          <p:cNvSpPr>
            <a:spLocks noGrp="1"/>
          </p:cNvSpPr>
          <p:nvPr>
            <p:ph type="sldNum" idx="48"/>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01BA8747-CF9F-4F06-9030-D646AD88547D}" type="slidenum">
              <a:rPr lang="en-US" sz="1800" b="0" strike="noStrike" spc="-1">
                <a:solidFill>
                  <a:schemeClr val="dk1"/>
                </a:solidFill>
                <a:latin typeface="+mn-lt"/>
                <a:ea typeface="+mn-ea"/>
              </a:rPr>
              <a:t>17</a:t>
            </a:fld>
            <a:endParaRPr lang="en-US" sz="18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36"/>
          </p:nvPr>
        </p:nvSpPr>
        <p:spPr/>
        <p:txBody>
          <a:bodyPr/>
          <a:lstStyle/>
          <a:p>
            <a:pPr indent="0" algn="r">
              <a:buNone/>
            </a:pPr>
            <a:fld id="{5F7DE765-5923-44FE-B50E-9D7C41C676E0}" type="slidenum">
              <a:rPr lang="en-US" sz="1400" b="0" strike="noStrike" spc="-1" smtClean="0">
                <a:solidFill>
                  <a:srgbClr val="000000"/>
                </a:solidFill>
                <a:latin typeface="Times New Roman"/>
              </a:rPr>
              <a:t>38</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2157077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noRot="1" noChangeAspect="1"/>
          </p:cNvSpPr>
          <p:nvPr>
            <p:ph type="sldImg"/>
          </p:nvPr>
        </p:nvSpPr>
        <p:spPr>
          <a:xfrm>
            <a:off x="0" y="0"/>
            <a:ext cx="0" cy="0"/>
          </a:xfrm>
          <a:prstGeom prst="rect">
            <a:avLst/>
          </a:prstGeom>
          <a:ln w="0">
            <a:noFill/>
          </a:ln>
        </p:spPr>
      </p:sp>
      <p:sp>
        <p:nvSpPr>
          <p:cNvPr id="607"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08" name="PlaceHolder 3"/>
          <p:cNvSpPr>
            <a:spLocks noGrp="1"/>
          </p:cNvSpPr>
          <p:nvPr>
            <p:ph type="sldNum" idx="38"/>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1E3B5B91-95C6-45B8-B4E2-5258F7B81518}" type="slidenum">
              <a:rPr lang="en-US" sz="1800" b="0" strike="noStrike" spc="-1">
                <a:solidFill>
                  <a:schemeClr val="dk1"/>
                </a:solidFill>
                <a:latin typeface="+mn-lt"/>
                <a:ea typeface="+mn-ea"/>
              </a:rPr>
              <a:t>2</a:t>
            </a:fld>
            <a:endParaRPr lang="en-US" sz="18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PlaceHolder 1"/>
          <p:cNvSpPr>
            <a:spLocks noGrp="1" noRot="1" noChangeAspect="1"/>
          </p:cNvSpPr>
          <p:nvPr>
            <p:ph type="sldImg"/>
          </p:nvPr>
        </p:nvSpPr>
        <p:spPr>
          <a:xfrm>
            <a:off x="0" y="0"/>
            <a:ext cx="0" cy="0"/>
          </a:xfrm>
          <a:prstGeom prst="rect">
            <a:avLst/>
          </a:prstGeom>
          <a:ln w="0">
            <a:noFill/>
          </a:ln>
        </p:spPr>
      </p:sp>
      <p:sp>
        <p:nvSpPr>
          <p:cNvPr id="610"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11" name="PlaceHolder 3"/>
          <p:cNvSpPr>
            <a:spLocks noGrp="1"/>
          </p:cNvSpPr>
          <p:nvPr>
            <p:ph type="sldNum" idx="39"/>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442326A5-4F4C-43DC-9E4C-5B3C24A9F3CC}" type="slidenum">
              <a:rPr lang="en-US" sz="1800" b="0" strike="noStrike" spc="-1">
                <a:solidFill>
                  <a:schemeClr val="dk1"/>
                </a:solidFill>
                <a:latin typeface="+mn-lt"/>
                <a:ea typeface="+mn-ea"/>
              </a:rPr>
              <a:t>3</a:t>
            </a:fld>
            <a:endParaRPr lang="en-US" sz="18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laceHolder 1"/>
          <p:cNvSpPr>
            <a:spLocks noGrp="1" noRot="1" noChangeAspect="1"/>
          </p:cNvSpPr>
          <p:nvPr>
            <p:ph type="sldImg"/>
          </p:nvPr>
        </p:nvSpPr>
        <p:spPr>
          <a:xfrm>
            <a:off x="0" y="0"/>
            <a:ext cx="0" cy="0"/>
          </a:xfrm>
          <a:prstGeom prst="rect">
            <a:avLst/>
          </a:prstGeom>
          <a:ln w="0">
            <a:noFill/>
          </a:ln>
        </p:spPr>
      </p:sp>
      <p:sp>
        <p:nvSpPr>
          <p:cNvPr id="613"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14" name="PlaceHolder 3"/>
          <p:cNvSpPr>
            <a:spLocks noGrp="1"/>
          </p:cNvSpPr>
          <p:nvPr>
            <p:ph type="sldNum" idx="40"/>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14BCC75E-4768-4C61-9B4D-4551364AE3E6}" type="slidenum">
              <a:rPr lang="en-US" sz="1800" b="0" strike="noStrike" spc="-1">
                <a:solidFill>
                  <a:schemeClr val="dk1"/>
                </a:solidFill>
                <a:latin typeface="+mn-lt"/>
                <a:ea typeface="+mn-ea"/>
              </a:rPr>
              <a:t>4</a:t>
            </a:fld>
            <a:endParaRPr lang="en-US" sz="18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PlaceHolder 1"/>
          <p:cNvSpPr>
            <a:spLocks noGrp="1" noRot="1" noChangeAspect="1"/>
          </p:cNvSpPr>
          <p:nvPr>
            <p:ph type="sldImg"/>
          </p:nvPr>
        </p:nvSpPr>
        <p:spPr>
          <a:xfrm>
            <a:off x="0" y="0"/>
            <a:ext cx="0" cy="0"/>
          </a:xfrm>
          <a:prstGeom prst="rect">
            <a:avLst/>
          </a:prstGeom>
          <a:ln w="0">
            <a:noFill/>
          </a:ln>
        </p:spPr>
      </p:sp>
      <p:sp>
        <p:nvSpPr>
          <p:cNvPr id="616"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17" name="PlaceHolder 3"/>
          <p:cNvSpPr>
            <a:spLocks noGrp="1"/>
          </p:cNvSpPr>
          <p:nvPr>
            <p:ph type="sldNum" idx="41"/>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4AA195F8-ED35-4C2C-8977-8A372069D330}" type="slidenum">
              <a:rPr lang="en-US" sz="1800" b="0" strike="noStrike" spc="-1">
                <a:solidFill>
                  <a:schemeClr val="dk1"/>
                </a:solidFill>
                <a:latin typeface="+mn-lt"/>
                <a:ea typeface="+mn-ea"/>
              </a:rPr>
              <a:t>5</a:t>
            </a:fld>
            <a:endParaRPr lang="en-US" sz="18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PlaceHolder 1"/>
          <p:cNvSpPr>
            <a:spLocks noGrp="1" noRot="1" noChangeAspect="1"/>
          </p:cNvSpPr>
          <p:nvPr>
            <p:ph type="sldImg"/>
          </p:nvPr>
        </p:nvSpPr>
        <p:spPr>
          <a:xfrm>
            <a:off x="0" y="0"/>
            <a:ext cx="0" cy="0"/>
          </a:xfrm>
          <a:prstGeom prst="rect">
            <a:avLst/>
          </a:prstGeom>
          <a:ln w="0">
            <a:noFill/>
          </a:ln>
        </p:spPr>
      </p:sp>
      <p:sp>
        <p:nvSpPr>
          <p:cNvPr id="619"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20" name="PlaceHolder 3"/>
          <p:cNvSpPr>
            <a:spLocks noGrp="1"/>
          </p:cNvSpPr>
          <p:nvPr>
            <p:ph type="sldNum" idx="42"/>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9BC9A60D-3713-4A2D-A4D7-50ACC0AD3B93}" type="slidenum">
              <a:rPr lang="en-US" sz="1800" b="0" strike="noStrike" spc="-1">
                <a:solidFill>
                  <a:schemeClr val="dk1"/>
                </a:solidFill>
                <a:latin typeface="+mn-lt"/>
                <a:ea typeface="+mn-ea"/>
              </a:rPr>
              <a:t>6</a:t>
            </a:fld>
            <a:endParaRPr lang="en-US" sz="18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noRot="1" noChangeAspect="1"/>
          </p:cNvSpPr>
          <p:nvPr>
            <p:ph type="sldImg"/>
          </p:nvPr>
        </p:nvSpPr>
        <p:spPr>
          <a:xfrm>
            <a:off x="0" y="0"/>
            <a:ext cx="0" cy="0"/>
          </a:xfrm>
          <a:prstGeom prst="rect">
            <a:avLst/>
          </a:prstGeom>
          <a:ln w="0">
            <a:noFill/>
          </a:ln>
        </p:spPr>
      </p:sp>
      <p:sp>
        <p:nvSpPr>
          <p:cNvPr id="622"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23" name="PlaceHolder 3"/>
          <p:cNvSpPr>
            <a:spLocks noGrp="1"/>
          </p:cNvSpPr>
          <p:nvPr>
            <p:ph type="sldNum" idx="43"/>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BC645D17-F008-4779-B5B8-71505E482A03}" type="slidenum">
              <a:rPr lang="en-US" sz="1800" b="0" strike="noStrike" spc="-1">
                <a:solidFill>
                  <a:schemeClr val="dk1"/>
                </a:solidFill>
                <a:latin typeface="+mn-lt"/>
                <a:ea typeface="+mn-ea"/>
              </a:rPr>
              <a:t>7</a:t>
            </a:fld>
            <a:endParaRPr lang="en-US" sz="18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PlaceHolder 1"/>
          <p:cNvSpPr>
            <a:spLocks noGrp="1" noRot="1" noChangeAspect="1"/>
          </p:cNvSpPr>
          <p:nvPr>
            <p:ph type="sldImg"/>
          </p:nvPr>
        </p:nvSpPr>
        <p:spPr>
          <a:xfrm>
            <a:off x="0" y="0"/>
            <a:ext cx="0" cy="0"/>
          </a:xfrm>
          <a:prstGeom prst="rect">
            <a:avLst/>
          </a:prstGeom>
          <a:ln w="0">
            <a:noFill/>
          </a:ln>
        </p:spPr>
      </p:sp>
      <p:sp>
        <p:nvSpPr>
          <p:cNvPr id="625"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26" name="PlaceHolder 3"/>
          <p:cNvSpPr>
            <a:spLocks noGrp="1"/>
          </p:cNvSpPr>
          <p:nvPr>
            <p:ph type="sldNum" idx="44"/>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E6379F19-4B9A-4896-A86D-843661DBC0CB}" type="slidenum">
              <a:rPr lang="en-US" sz="1800" b="0" strike="noStrike" spc="-1">
                <a:solidFill>
                  <a:schemeClr val="dk1"/>
                </a:solidFill>
                <a:latin typeface="+mn-lt"/>
                <a:ea typeface="+mn-ea"/>
              </a:rPr>
              <a:t>8</a:t>
            </a:fld>
            <a:endParaRPr lang="en-US" sz="18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PlaceHolder 1"/>
          <p:cNvSpPr>
            <a:spLocks noGrp="1" noRot="1" noChangeAspect="1"/>
          </p:cNvSpPr>
          <p:nvPr>
            <p:ph type="sldImg"/>
          </p:nvPr>
        </p:nvSpPr>
        <p:spPr>
          <a:xfrm>
            <a:off x="0" y="0"/>
            <a:ext cx="0" cy="0"/>
          </a:xfrm>
          <a:prstGeom prst="rect">
            <a:avLst/>
          </a:prstGeom>
          <a:ln w="0">
            <a:noFill/>
          </a:ln>
        </p:spPr>
      </p:sp>
      <p:sp>
        <p:nvSpPr>
          <p:cNvPr id="628" name="PlaceHolder 2"/>
          <p:cNvSpPr>
            <a:spLocks noGrp="1"/>
          </p:cNvSpPr>
          <p:nvPr>
            <p:ph type="body"/>
          </p:nvPr>
        </p:nvSpPr>
        <p:spPr>
          <a:xfrm>
            <a:off x="0" y="0"/>
            <a:ext cx="0" cy="0"/>
          </a:xfrm>
          <a:prstGeom prst="rect">
            <a:avLst/>
          </a:prstGeom>
          <a:noFill/>
          <a:ln w="0">
            <a:noFill/>
          </a:ln>
        </p:spPr>
        <p:txBody>
          <a:bodyPr lIns="90000" tIns="-45000" rIns="90000" bIns="-45000" anchor="t">
            <a:noAutofit/>
          </a:bodyPr>
          <a:lstStyle/>
          <a:p>
            <a:pPr marL="216000" indent="-216000">
              <a:buNone/>
            </a:pPr>
            <a:endParaRPr lang="en-US" sz="1800" b="0" strike="noStrike" spc="-1">
              <a:solidFill>
                <a:srgbClr val="000000"/>
              </a:solidFill>
              <a:latin typeface="Arial"/>
            </a:endParaRPr>
          </a:p>
        </p:txBody>
      </p:sp>
      <p:sp>
        <p:nvSpPr>
          <p:cNvPr id="629" name="PlaceHolder 3"/>
          <p:cNvSpPr>
            <a:spLocks noGrp="1"/>
          </p:cNvSpPr>
          <p:nvPr>
            <p:ph type="sldNum" idx="45"/>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defRPr lang="en-US" sz="1800" b="0" strike="noStrike" spc="-1">
                <a:solidFill>
                  <a:schemeClr val="dk1"/>
                </a:solidFill>
                <a:latin typeface="+mn-lt"/>
                <a:ea typeface="+mn-ea"/>
              </a:defRPr>
            </a:lvl1pPr>
          </a:lstStyle>
          <a:p>
            <a:pPr indent="0" defTabSz="914400">
              <a:lnSpc>
                <a:spcPct val="100000"/>
              </a:lnSpc>
              <a:buNone/>
            </a:pPr>
            <a:fld id="{3D4DEBE4-54BE-4698-B257-9ED0892A0DDF}" type="slidenum">
              <a:rPr lang="en-US" sz="1800" b="0" strike="noStrike" spc="-1">
                <a:solidFill>
                  <a:schemeClr val="dk1"/>
                </a:solidFill>
                <a:latin typeface="+mn-lt"/>
                <a:ea typeface="+mn-ea"/>
              </a:rPr>
              <a:t>9</a:t>
            </a:fld>
            <a:endParaRPr lang="en-US" sz="18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5" name="PlaceHolder 2"/>
          <p:cNvSpPr>
            <a:spLocks noGrp="1"/>
          </p:cNvSpPr>
          <p:nvPr>
            <p:ph type="subTitle"/>
          </p:nvPr>
        </p:nvSpPr>
        <p:spPr>
          <a:xfrm>
            <a:off x="731520" y="1925640"/>
            <a:ext cx="13167000" cy="4772520"/>
          </a:xfrm>
          <a:prstGeom prst="rect">
            <a:avLst/>
          </a:prstGeom>
          <a:noFill/>
          <a:ln w="0">
            <a:noFill/>
          </a:ln>
        </p:spPr>
        <p:txBody>
          <a:bodyPr lIns="0" tIns="0" rIns="0" bIns="0" anchor="ctr">
            <a:noAutofit/>
          </a:bodyPr>
          <a:lstStyle/>
          <a:p>
            <a:pPr indent="0" algn="ctr">
              <a:buNone/>
            </a:pPr>
            <a:endParaRPr lang="en-US" sz="3200" b="0" strike="noStrike" spc="-1">
              <a:solidFill>
                <a:srgbClr val="FFFFFF"/>
              </a:solidFill>
              <a:latin typeface="Arial"/>
            </a:endParaRPr>
          </a:p>
        </p:txBody>
      </p:sp>
      <p:sp>
        <p:nvSpPr>
          <p:cNvPr id="2" name="PlaceHolder 3"/>
          <p:cNvSpPr>
            <a:spLocks noGrp="1"/>
          </p:cNvSpPr>
          <p:nvPr>
            <p:ph type="ftr" idx="2"/>
          </p:nvPr>
        </p:nvSpPr>
        <p:spPr/>
        <p:txBody>
          <a:bodyPr/>
          <a:lstStyle/>
          <a:p>
            <a:r>
              <a:t>Footer</a:t>
            </a:r>
          </a:p>
        </p:txBody>
      </p:sp>
      <p:sp>
        <p:nvSpPr>
          <p:cNvPr id="3" name="PlaceHolder 4"/>
          <p:cNvSpPr>
            <a:spLocks noGrp="1"/>
          </p:cNvSpPr>
          <p:nvPr>
            <p:ph type="sldNum" idx="3"/>
          </p:nvPr>
        </p:nvSpPr>
        <p:spPr/>
        <p:txBody>
          <a:bodyPr/>
          <a:lstStyle/>
          <a:p>
            <a:fld id="{2BA48A50-8C77-47F1-9BC9-8255041AC4E4}"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lide 7 master">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lide 8 mast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7"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8" name="PlaceHolder 2"/>
          <p:cNvSpPr>
            <a:spLocks noGrp="1"/>
          </p:cNvSpPr>
          <p:nvPr>
            <p:ph/>
          </p:nvPr>
        </p:nvSpPr>
        <p:spPr>
          <a:xfrm>
            <a:off x="731520" y="1925640"/>
            <a:ext cx="13167000" cy="4772520"/>
          </a:xfrm>
          <a:prstGeom prst="rect">
            <a:avLst/>
          </a:prstGeom>
          <a:noFill/>
          <a:ln w="0">
            <a:noFill/>
          </a:ln>
        </p:spPr>
        <p:txBody>
          <a:bodyPr lIns="0" tIns="0" rIns="0" bIns="0" anchor="t">
            <a:normAutofit/>
          </a:bodyPr>
          <a:lstStyle/>
          <a:p>
            <a:pPr indent="0">
              <a:lnSpc>
                <a:spcPct val="90000"/>
              </a:lnSpc>
              <a:spcBef>
                <a:spcPts val="1417"/>
              </a:spcBef>
              <a:buNone/>
            </a:pPr>
            <a:endParaRPr lang="en-US" sz="3359" b="0" strike="noStrike" spc="-1">
              <a:solidFill>
                <a:schemeClr val="dk1"/>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A0261A87-D376-4118-9B8D-A6238B27A1D4}"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Slide 9 master">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Slide 10 master">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章節標題">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72DF5003-E667-4A82-AFD2-CD8AC358DA63}"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4"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55" name="PlaceHolder 2"/>
          <p:cNvSpPr>
            <a:spLocks noGrp="1"/>
          </p:cNvSpPr>
          <p:nvPr>
            <p:ph/>
          </p:nvPr>
        </p:nvSpPr>
        <p:spPr>
          <a:xfrm>
            <a:off x="731520" y="1925640"/>
            <a:ext cx="6425280" cy="4772520"/>
          </a:xfrm>
          <a:prstGeom prst="rect">
            <a:avLst/>
          </a:prstGeom>
          <a:noFill/>
          <a:ln w="0">
            <a:noFill/>
          </a:ln>
        </p:spPr>
        <p:txBody>
          <a:bodyPr lIns="0" tIns="0" rIns="0" bIns="0" anchor="t">
            <a:normAutofit/>
          </a:bodyPr>
          <a:lstStyle/>
          <a:p>
            <a:pPr indent="0">
              <a:lnSpc>
                <a:spcPct val="90000"/>
              </a:lnSpc>
              <a:spcBef>
                <a:spcPts val="1417"/>
              </a:spcBef>
              <a:buNone/>
            </a:pPr>
            <a:endParaRPr lang="en-US" sz="3359" b="0" strike="noStrike" spc="-1">
              <a:solidFill>
                <a:schemeClr val="dk1"/>
              </a:solidFill>
              <a:latin typeface="Calibri"/>
            </a:endParaRPr>
          </a:p>
        </p:txBody>
      </p:sp>
      <p:sp>
        <p:nvSpPr>
          <p:cNvPr id="56" name="PlaceHolder 3"/>
          <p:cNvSpPr>
            <a:spLocks noGrp="1"/>
          </p:cNvSpPr>
          <p:nvPr>
            <p:ph/>
          </p:nvPr>
        </p:nvSpPr>
        <p:spPr>
          <a:xfrm>
            <a:off x="7478280" y="1925640"/>
            <a:ext cx="6425280" cy="4772520"/>
          </a:xfrm>
          <a:prstGeom prst="rect">
            <a:avLst/>
          </a:prstGeom>
          <a:noFill/>
          <a:ln w="0">
            <a:noFill/>
          </a:ln>
        </p:spPr>
        <p:txBody>
          <a:bodyPr lIns="0" tIns="0" rIns="0" bIns="0" anchor="t">
            <a:normAutofit/>
          </a:bodyPr>
          <a:lstStyle/>
          <a:p>
            <a:pPr indent="0">
              <a:lnSpc>
                <a:spcPct val="90000"/>
              </a:lnSpc>
              <a:spcBef>
                <a:spcPts val="1417"/>
              </a:spcBef>
              <a:buNone/>
            </a:pPr>
            <a:endParaRPr lang="en-US" sz="3359" b="0" strike="noStrike" spc="-1">
              <a:solidFill>
                <a:schemeClr val="dk1"/>
              </a:solidFill>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60EAD6A4-E0C0-43E5-AC9C-7CA4108ED331}"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比對">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5F3A1145-FBB8-4D62-9DD4-5F0890BCC06F}"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9"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19AE308E-1794-451C-BBB5-D6826974531E}"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DC0072D1-C2F4-4FC8-8794-BF10F5B985D9}"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6868FBE3-EADC-4081-B0CC-FF87A112B814}"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含標題的內容">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B941CCF9-304C-4BEC-ADE2-AA75B692EF98}"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含標題的圖片">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C10E029F-8749-42A0-9690-A2B8FF8E0BFE}"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D3D26364-2221-4F63-8709-C4D9F90AAE0B}"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lide 2 master">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lide 3 master">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lide 4 mast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lide 5 mast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lide 6 master">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1828800" y="1346760"/>
            <a:ext cx="10972440" cy="2864880"/>
          </a:xfrm>
          <a:prstGeom prst="rect">
            <a:avLst/>
          </a:prstGeom>
          <a:noFill/>
          <a:ln w="0">
            <a:noFill/>
          </a:ln>
        </p:spPr>
        <p:txBody>
          <a:bodyPr lIns="91440" tIns="45720" rIns="91440" bIns="45720" anchor="b">
            <a:noAutofit/>
          </a:bodyPr>
          <a:lstStyle/>
          <a:p>
            <a:pPr indent="0" algn="ctr" defTabSz="1097280">
              <a:lnSpc>
                <a:spcPct val="90000"/>
              </a:lnSpc>
              <a:buNone/>
            </a:pPr>
            <a:r>
              <a:rPr lang="zh-TW" sz="7200" b="0" strike="noStrike" spc="-1">
                <a:solidFill>
                  <a:schemeClr val="dk1"/>
                </a:solidFill>
                <a:latin typeface="Calibri Light"/>
              </a:rPr>
              <a:t>按一下以編輯母片標題樣式</a:t>
            </a:r>
            <a:endParaRPr lang="en-US" sz="7200" b="0" strike="noStrike" spc="-1">
              <a:solidFill>
                <a:schemeClr val="dk1"/>
              </a:solidFill>
              <a:latin typeface="Calibri"/>
            </a:endParaRPr>
          </a:p>
        </p:txBody>
      </p:sp>
      <p:sp>
        <p:nvSpPr>
          <p:cNvPr id="5" name="PlaceHolder 2"/>
          <p:cNvSpPr>
            <a:spLocks noGrp="1"/>
          </p:cNvSpPr>
          <p:nvPr>
            <p:ph type="dt" idx="1"/>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2" name="PlaceHolder 3"/>
          <p:cNvSpPr>
            <a:spLocks noGrp="1"/>
          </p:cNvSpPr>
          <p:nvPr>
            <p:ph type="ftr" idx="2"/>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3" name="PlaceHolder 4"/>
          <p:cNvSpPr>
            <a:spLocks noGrp="1"/>
          </p:cNvSpPr>
          <p:nvPr>
            <p:ph type="sldNum" idx="3"/>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56A16D17-DE69-43A2-8A63-6BF47D943B18}"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29"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30"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31"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1005840" y="438120"/>
            <a:ext cx="12618360" cy="1590480"/>
          </a:xfrm>
          <a:prstGeom prst="rect">
            <a:avLst/>
          </a:prstGeom>
          <a:noFill/>
          <a:ln w="0">
            <a:noFill/>
          </a:ln>
        </p:spPr>
        <p:txBody>
          <a:bodyPr lIns="91440" tIns="45720" rIns="91440" bIns="45720" anchor="ctr">
            <a:noAutofit/>
          </a:bodyPr>
          <a:lstStyle/>
          <a:p>
            <a:pPr indent="0" defTabSz="1097280">
              <a:lnSpc>
                <a:spcPct val="90000"/>
              </a:lnSpc>
              <a:buNone/>
            </a:pPr>
            <a:r>
              <a:rPr lang="zh-TW" sz="5280" b="0" strike="noStrike" spc="-1">
                <a:solidFill>
                  <a:schemeClr val="dk1"/>
                </a:solidFill>
                <a:latin typeface="Calibri Light"/>
              </a:rPr>
              <a:t>按一下以編輯母片標題樣式</a:t>
            </a:r>
            <a:endParaRPr lang="en-US" sz="5280" b="0" strike="noStrike" spc="-1">
              <a:solidFill>
                <a:schemeClr val="dk1"/>
              </a:solidFill>
              <a:latin typeface="Calibri"/>
            </a:endParaRPr>
          </a:p>
        </p:txBody>
      </p:sp>
      <p:sp>
        <p:nvSpPr>
          <p:cNvPr id="33" name="PlaceHolder 2"/>
          <p:cNvSpPr>
            <a:spLocks noGrp="1"/>
          </p:cNvSpPr>
          <p:nvPr>
            <p:ph type="body"/>
          </p:nvPr>
        </p:nvSpPr>
        <p:spPr>
          <a:xfrm>
            <a:off x="1005840" y="2190600"/>
            <a:ext cx="12618360" cy="5221080"/>
          </a:xfrm>
          <a:prstGeom prst="rect">
            <a:avLst/>
          </a:prstGeom>
          <a:noFill/>
          <a:ln w="0">
            <a:noFill/>
          </a:ln>
        </p:spPr>
        <p:txBody>
          <a:bodyPr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34" name="PlaceHolder 3"/>
          <p:cNvSpPr>
            <a:spLocks noGrp="1"/>
          </p:cNvSpPr>
          <p:nvPr>
            <p:ph type="dt" idx="10"/>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35" name="PlaceHolder 4"/>
          <p:cNvSpPr>
            <a:spLocks noGrp="1"/>
          </p:cNvSpPr>
          <p:nvPr>
            <p:ph type="ftr" idx="11"/>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36" name="PlaceHolder 5"/>
          <p:cNvSpPr>
            <a:spLocks noGrp="1"/>
          </p:cNvSpPr>
          <p:nvPr>
            <p:ph type="sldNum" idx="12"/>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8A76A844-6FFE-4797-90E8-02FDF6E839DE}"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40"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42"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998280" y="2051640"/>
            <a:ext cx="12618360" cy="3422880"/>
          </a:xfrm>
          <a:prstGeom prst="rect">
            <a:avLst/>
          </a:prstGeom>
          <a:noFill/>
          <a:ln w="0">
            <a:noFill/>
          </a:ln>
        </p:spPr>
        <p:txBody>
          <a:bodyPr lIns="91440" tIns="45720" rIns="91440" bIns="45720" anchor="b">
            <a:noAutofit/>
          </a:bodyPr>
          <a:lstStyle/>
          <a:p>
            <a:pPr indent="0" defTabSz="1097280">
              <a:lnSpc>
                <a:spcPct val="90000"/>
              </a:lnSpc>
              <a:buNone/>
            </a:pPr>
            <a:r>
              <a:rPr lang="zh-TW" sz="7200" b="0" strike="noStrike" spc="-1">
                <a:solidFill>
                  <a:schemeClr val="dk1"/>
                </a:solidFill>
                <a:latin typeface="Calibri Light"/>
              </a:rPr>
              <a:t>按一下以編輯母片標題樣式</a:t>
            </a:r>
            <a:endParaRPr lang="en-US" sz="7200" b="0" strike="noStrike" spc="-1">
              <a:solidFill>
                <a:schemeClr val="dk1"/>
              </a:solidFill>
              <a:latin typeface="Calibri"/>
            </a:endParaRPr>
          </a:p>
        </p:txBody>
      </p:sp>
      <p:sp>
        <p:nvSpPr>
          <p:cNvPr id="44" name="PlaceHolder 2"/>
          <p:cNvSpPr>
            <a:spLocks noGrp="1"/>
          </p:cNvSpPr>
          <p:nvPr>
            <p:ph type="body"/>
          </p:nvPr>
        </p:nvSpPr>
        <p:spPr>
          <a:xfrm>
            <a:off x="998280" y="5507280"/>
            <a:ext cx="12618360" cy="1800000"/>
          </a:xfrm>
          <a:prstGeom prst="rect">
            <a:avLst/>
          </a:prstGeom>
          <a:noFill/>
          <a:ln w="0">
            <a:noFill/>
          </a:ln>
        </p:spPr>
        <p:txBody>
          <a:bodyPr lIns="91440" tIns="45720" rIns="91440" bIns="45720" anchor="t">
            <a:noAutofit/>
          </a:bodyPr>
          <a:lstStyle/>
          <a:p>
            <a:pPr indent="0" defTabSz="1097280">
              <a:lnSpc>
                <a:spcPct val="90000"/>
              </a:lnSpc>
              <a:spcBef>
                <a:spcPts val="1199"/>
              </a:spcBef>
              <a:buNone/>
              <a:tabLst>
                <a:tab pos="0" algn="l"/>
              </a:tabLst>
            </a:pPr>
            <a:r>
              <a:rPr lang="zh-TW" sz="2880" b="0" strike="noStrike" spc="-1">
                <a:solidFill>
                  <a:schemeClr val="dk1">
                    <a:tint val="75000"/>
                  </a:schemeClr>
                </a:solidFill>
                <a:latin typeface="Calibri"/>
              </a:rPr>
              <a:t>編輯母片文字樣式</a:t>
            </a:r>
            <a:endParaRPr lang="en-US" sz="2880" b="0" strike="noStrike" spc="-1">
              <a:solidFill>
                <a:schemeClr val="dk1"/>
              </a:solidFill>
              <a:latin typeface="Calibri"/>
            </a:endParaRPr>
          </a:p>
        </p:txBody>
      </p:sp>
      <p:sp>
        <p:nvSpPr>
          <p:cNvPr id="45" name="PlaceHolder 3"/>
          <p:cNvSpPr>
            <a:spLocks noGrp="1"/>
          </p:cNvSpPr>
          <p:nvPr>
            <p:ph type="dt" idx="13"/>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46" name="PlaceHolder 4"/>
          <p:cNvSpPr>
            <a:spLocks noGrp="1"/>
          </p:cNvSpPr>
          <p:nvPr>
            <p:ph type="ftr" idx="14"/>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47" name="PlaceHolder 5"/>
          <p:cNvSpPr>
            <a:spLocks noGrp="1"/>
          </p:cNvSpPr>
          <p:nvPr>
            <p:ph type="sldNum" idx="15"/>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57F3CE17-1552-48B3-8684-C9589C9DC77B}"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1005840" y="438120"/>
            <a:ext cx="12618360" cy="1590480"/>
          </a:xfrm>
          <a:prstGeom prst="rect">
            <a:avLst/>
          </a:prstGeom>
          <a:noFill/>
          <a:ln w="0">
            <a:noFill/>
          </a:ln>
        </p:spPr>
        <p:txBody>
          <a:bodyPr lIns="91440" tIns="45720" rIns="91440" bIns="45720" anchor="ctr">
            <a:noAutofit/>
          </a:bodyPr>
          <a:lstStyle/>
          <a:p>
            <a:pPr indent="0" defTabSz="1097280">
              <a:lnSpc>
                <a:spcPct val="90000"/>
              </a:lnSpc>
              <a:buNone/>
            </a:pPr>
            <a:r>
              <a:rPr lang="zh-TW" sz="5280" b="0" strike="noStrike" spc="-1">
                <a:solidFill>
                  <a:schemeClr val="dk1"/>
                </a:solidFill>
                <a:latin typeface="Calibri Light"/>
              </a:rPr>
              <a:t>按一下以編輯母片標題樣式</a:t>
            </a:r>
            <a:endParaRPr lang="en-US" sz="5280" b="0" strike="noStrike" spc="-1">
              <a:solidFill>
                <a:schemeClr val="dk1"/>
              </a:solidFill>
              <a:latin typeface="Calibri"/>
            </a:endParaRPr>
          </a:p>
        </p:txBody>
      </p:sp>
      <p:sp>
        <p:nvSpPr>
          <p:cNvPr id="49" name="PlaceHolder 2"/>
          <p:cNvSpPr>
            <a:spLocks noGrp="1"/>
          </p:cNvSpPr>
          <p:nvPr>
            <p:ph type="body"/>
          </p:nvPr>
        </p:nvSpPr>
        <p:spPr>
          <a:xfrm>
            <a:off x="1005840" y="2190600"/>
            <a:ext cx="6217560" cy="5221080"/>
          </a:xfrm>
          <a:prstGeom prst="rect">
            <a:avLst/>
          </a:prstGeom>
          <a:noFill/>
          <a:ln w="0">
            <a:noFill/>
          </a:ln>
        </p:spPr>
        <p:txBody>
          <a:bodyPr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50" name="PlaceHolder 3"/>
          <p:cNvSpPr>
            <a:spLocks noGrp="1"/>
          </p:cNvSpPr>
          <p:nvPr>
            <p:ph type="body"/>
          </p:nvPr>
        </p:nvSpPr>
        <p:spPr>
          <a:xfrm>
            <a:off x="7406640" y="2190600"/>
            <a:ext cx="6217560" cy="5221080"/>
          </a:xfrm>
          <a:prstGeom prst="rect">
            <a:avLst/>
          </a:prstGeom>
          <a:noFill/>
          <a:ln w="0">
            <a:noFill/>
          </a:ln>
        </p:spPr>
        <p:txBody>
          <a:bodyPr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51" name="PlaceHolder 4"/>
          <p:cNvSpPr>
            <a:spLocks noGrp="1"/>
          </p:cNvSpPr>
          <p:nvPr>
            <p:ph type="dt" idx="16"/>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52" name="PlaceHolder 5"/>
          <p:cNvSpPr>
            <a:spLocks noGrp="1"/>
          </p:cNvSpPr>
          <p:nvPr>
            <p:ph type="ftr" idx="17"/>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53" name="PlaceHolder 6"/>
          <p:cNvSpPr>
            <a:spLocks noGrp="1"/>
          </p:cNvSpPr>
          <p:nvPr>
            <p:ph type="sldNum" idx="18"/>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5F4F9F40-19AF-4B0E-80AE-E5D945744E5A}"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57" name="PlaceHolder 1"/>
          <p:cNvSpPr>
            <a:spLocks noGrp="1"/>
          </p:cNvSpPr>
          <p:nvPr>
            <p:ph type="title"/>
          </p:nvPr>
        </p:nvSpPr>
        <p:spPr>
          <a:xfrm>
            <a:off x="1007640" y="438120"/>
            <a:ext cx="12618360" cy="1590480"/>
          </a:xfrm>
          <a:prstGeom prst="rect">
            <a:avLst/>
          </a:prstGeom>
          <a:noFill/>
          <a:ln w="0">
            <a:noFill/>
          </a:ln>
        </p:spPr>
        <p:txBody>
          <a:bodyPr lIns="91440" tIns="45720" rIns="91440" bIns="45720" anchor="ctr">
            <a:noAutofit/>
          </a:bodyPr>
          <a:lstStyle/>
          <a:p>
            <a:pPr indent="0" defTabSz="1097280">
              <a:lnSpc>
                <a:spcPct val="90000"/>
              </a:lnSpc>
              <a:buNone/>
            </a:pPr>
            <a:r>
              <a:rPr lang="zh-TW" sz="5280" b="0" strike="noStrike" spc="-1">
                <a:solidFill>
                  <a:schemeClr val="dk1"/>
                </a:solidFill>
                <a:latin typeface="Calibri Light"/>
              </a:rPr>
              <a:t>按一下以編輯母片標題樣式</a:t>
            </a:r>
            <a:endParaRPr lang="en-US" sz="5280" b="0" strike="noStrike" spc="-1">
              <a:solidFill>
                <a:schemeClr val="dk1"/>
              </a:solidFill>
              <a:latin typeface="Calibri"/>
            </a:endParaRPr>
          </a:p>
        </p:txBody>
      </p:sp>
      <p:sp>
        <p:nvSpPr>
          <p:cNvPr id="58" name="PlaceHolder 2"/>
          <p:cNvSpPr>
            <a:spLocks noGrp="1"/>
          </p:cNvSpPr>
          <p:nvPr>
            <p:ph type="body"/>
          </p:nvPr>
        </p:nvSpPr>
        <p:spPr>
          <a:xfrm>
            <a:off x="1007640" y="2017440"/>
            <a:ext cx="6189120" cy="988200"/>
          </a:xfrm>
          <a:prstGeom prst="rect">
            <a:avLst/>
          </a:prstGeom>
          <a:noFill/>
          <a:ln w="0">
            <a:noFill/>
          </a:ln>
        </p:spPr>
        <p:txBody>
          <a:bodyPr lIns="91440" tIns="45720" rIns="91440" bIns="45720" anchor="b">
            <a:noAutofit/>
          </a:bodyPr>
          <a:lstStyle/>
          <a:p>
            <a:pPr indent="0" defTabSz="1097280">
              <a:lnSpc>
                <a:spcPct val="90000"/>
              </a:lnSpc>
              <a:spcBef>
                <a:spcPts val="1199"/>
              </a:spcBef>
              <a:buNone/>
              <a:tabLst>
                <a:tab pos="0" algn="l"/>
              </a:tabLst>
            </a:pPr>
            <a:r>
              <a:rPr lang="zh-TW" sz="2880" b="1" strike="noStrike" spc="-1">
                <a:solidFill>
                  <a:schemeClr val="dk1"/>
                </a:solidFill>
                <a:latin typeface="Calibri"/>
              </a:rPr>
              <a:t>編輯母片文字樣式</a:t>
            </a:r>
            <a:endParaRPr lang="en-US" sz="2880" b="0" strike="noStrike" spc="-1">
              <a:solidFill>
                <a:schemeClr val="dk1"/>
              </a:solidFill>
              <a:latin typeface="Calibri"/>
            </a:endParaRPr>
          </a:p>
        </p:txBody>
      </p:sp>
      <p:sp>
        <p:nvSpPr>
          <p:cNvPr id="59" name="PlaceHolder 3"/>
          <p:cNvSpPr>
            <a:spLocks noGrp="1"/>
          </p:cNvSpPr>
          <p:nvPr>
            <p:ph type="body"/>
          </p:nvPr>
        </p:nvSpPr>
        <p:spPr>
          <a:xfrm>
            <a:off x="1007640" y="3006000"/>
            <a:ext cx="6189120" cy="4421160"/>
          </a:xfrm>
          <a:prstGeom prst="rect">
            <a:avLst/>
          </a:prstGeom>
          <a:noFill/>
          <a:ln w="0">
            <a:noFill/>
          </a:ln>
        </p:spPr>
        <p:txBody>
          <a:bodyPr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60" name="PlaceHolder 4"/>
          <p:cNvSpPr>
            <a:spLocks noGrp="1"/>
          </p:cNvSpPr>
          <p:nvPr>
            <p:ph type="body"/>
          </p:nvPr>
        </p:nvSpPr>
        <p:spPr>
          <a:xfrm>
            <a:off x="7406640" y="2017440"/>
            <a:ext cx="6219360" cy="988200"/>
          </a:xfrm>
          <a:prstGeom prst="rect">
            <a:avLst/>
          </a:prstGeom>
          <a:noFill/>
          <a:ln w="0">
            <a:noFill/>
          </a:ln>
        </p:spPr>
        <p:txBody>
          <a:bodyPr lIns="91440" tIns="45720" rIns="91440" bIns="45720" anchor="b">
            <a:noAutofit/>
          </a:bodyPr>
          <a:lstStyle/>
          <a:p>
            <a:pPr indent="0" defTabSz="1097280">
              <a:lnSpc>
                <a:spcPct val="90000"/>
              </a:lnSpc>
              <a:spcBef>
                <a:spcPts val="1199"/>
              </a:spcBef>
              <a:buNone/>
              <a:tabLst>
                <a:tab pos="0" algn="l"/>
              </a:tabLst>
            </a:pPr>
            <a:r>
              <a:rPr lang="zh-TW" sz="2880" b="1" strike="noStrike" spc="-1">
                <a:solidFill>
                  <a:schemeClr val="dk1"/>
                </a:solidFill>
                <a:latin typeface="Calibri"/>
              </a:rPr>
              <a:t>編輯母片文字樣式</a:t>
            </a:r>
            <a:endParaRPr lang="en-US" sz="2880" b="0" strike="noStrike" spc="-1">
              <a:solidFill>
                <a:schemeClr val="dk1"/>
              </a:solidFill>
              <a:latin typeface="Calibri"/>
            </a:endParaRPr>
          </a:p>
        </p:txBody>
      </p:sp>
      <p:sp>
        <p:nvSpPr>
          <p:cNvPr id="61" name="PlaceHolder 5"/>
          <p:cNvSpPr>
            <a:spLocks noGrp="1"/>
          </p:cNvSpPr>
          <p:nvPr>
            <p:ph type="body"/>
          </p:nvPr>
        </p:nvSpPr>
        <p:spPr>
          <a:xfrm>
            <a:off x="7406640" y="3006000"/>
            <a:ext cx="6219360" cy="4421160"/>
          </a:xfrm>
          <a:prstGeom prst="rect">
            <a:avLst/>
          </a:prstGeom>
          <a:noFill/>
          <a:ln w="0">
            <a:noFill/>
          </a:ln>
        </p:spPr>
        <p:txBody>
          <a:bodyPr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62" name="PlaceHolder 6"/>
          <p:cNvSpPr>
            <a:spLocks noGrp="1"/>
          </p:cNvSpPr>
          <p:nvPr>
            <p:ph type="dt" idx="19"/>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63" name="PlaceHolder 7"/>
          <p:cNvSpPr>
            <a:spLocks noGrp="1"/>
          </p:cNvSpPr>
          <p:nvPr>
            <p:ph type="ftr" idx="20"/>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64" name="PlaceHolder 8"/>
          <p:cNvSpPr>
            <a:spLocks noGrp="1"/>
          </p:cNvSpPr>
          <p:nvPr>
            <p:ph type="sldNum" idx="21"/>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6E86BB21-1F3D-49BC-9ED7-C82918A8B20F}"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65" name="PlaceHolder 1"/>
          <p:cNvSpPr>
            <a:spLocks noGrp="1"/>
          </p:cNvSpPr>
          <p:nvPr>
            <p:ph type="title"/>
          </p:nvPr>
        </p:nvSpPr>
        <p:spPr>
          <a:xfrm>
            <a:off x="1005840" y="438120"/>
            <a:ext cx="12618360" cy="1590480"/>
          </a:xfrm>
          <a:prstGeom prst="rect">
            <a:avLst/>
          </a:prstGeom>
          <a:noFill/>
          <a:ln w="0">
            <a:noFill/>
          </a:ln>
        </p:spPr>
        <p:txBody>
          <a:bodyPr lIns="91440" tIns="45720" rIns="91440" bIns="45720" anchor="ctr">
            <a:noAutofit/>
          </a:bodyPr>
          <a:lstStyle/>
          <a:p>
            <a:pPr indent="0" defTabSz="1097280">
              <a:lnSpc>
                <a:spcPct val="90000"/>
              </a:lnSpc>
              <a:buNone/>
            </a:pPr>
            <a:r>
              <a:rPr lang="zh-TW" sz="5280" b="0" strike="noStrike" spc="-1">
                <a:solidFill>
                  <a:schemeClr val="dk1"/>
                </a:solidFill>
                <a:latin typeface="Calibri Light"/>
              </a:rPr>
              <a:t>按一下以編輯母片標題樣式</a:t>
            </a:r>
            <a:endParaRPr lang="en-US" sz="5280" b="0" strike="noStrike" spc="-1">
              <a:solidFill>
                <a:schemeClr val="dk1"/>
              </a:solidFill>
              <a:latin typeface="Calibri"/>
            </a:endParaRPr>
          </a:p>
        </p:txBody>
      </p:sp>
      <p:sp>
        <p:nvSpPr>
          <p:cNvPr id="66" name="PlaceHolder 2"/>
          <p:cNvSpPr>
            <a:spLocks noGrp="1"/>
          </p:cNvSpPr>
          <p:nvPr>
            <p:ph type="dt" idx="22"/>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67" name="PlaceHolder 3"/>
          <p:cNvSpPr>
            <a:spLocks noGrp="1"/>
          </p:cNvSpPr>
          <p:nvPr>
            <p:ph type="ftr" idx="23"/>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68" name="PlaceHolder 4"/>
          <p:cNvSpPr>
            <a:spLocks noGrp="1"/>
          </p:cNvSpPr>
          <p:nvPr>
            <p:ph type="sldNum" idx="24"/>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E46FBF2D-5E46-4779-B41A-2643EA9FD2E4}"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70" name="PlaceHolder 1"/>
          <p:cNvSpPr>
            <a:spLocks noGrp="1"/>
          </p:cNvSpPr>
          <p:nvPr>
            <p:ph type="dt" idx="25"/>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71" name="PlaceHolder 2"/>
          <p:cNvSpPr>
            <a:spLocks noGrp="1"/>
          </p:cNvSpPr>
          <p:nvPr>
            <p:ph type="ftr" idx="26"/>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72" name="PlaceHolder 3"/>
          <p:cNvSpPr>
            <a:spLocks noGrp="1"/>
          </p:cNvSpPr>
          <p:nvPr>
            <p:ph type="sldNum" idx="27"/>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DF5E0F40-2477-45A3-AC61-285A8023BF8C}"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005840" y="438120"/>
            <a:ext cx="12618360" cy="1590480"/>
          </a:xfrm>
          <a:prstGeom prst="rect">
            <a:avLst/>
          </a:prstGeom>
          <a:noFill/>
          <a:ln w="0">
            <a:noFill/>
          </a:ln>
        </p:spPr>
        <p:txBody>
          <a:bodyPr lIns="91440" tIns="45720" rIns="91440" bIns="45720" anchor="ctr">
            <a:noAutofit/>
          </a:bodyPr>
          <a:lstStyle/>
          <a:p>
            <a:pPr indent="0" defTabSz="1097280">
              <a:lnSpc>
                <a:spcPct val="90000"/>
              </a:lnSpc>
              <a:buNone/>
            </a:pPr>
            <a:r>
              <a:rPr lang="zh-TW" sz="5280" b="0" strike="noStrike" spc="-1">
                <a:solidFill>
                  <a:schemeClr val="dk1"/>
                </a:solidFill>
                <a:latin typeface="Calibri Light"/>
              </a:rPr>
              <a:t>按一下以編輯母片標題樣式</a:t>
            </a:r>
            <a:endParaRPr lang="en-US" sz="5280" b="0" strike="noStrike" spc="-1">
              <a:solidFill>
                <a:schemeClr val="dk1"/>
              </a:solidFill>
              <a:latin typeface="Calibri"/>
            </a:endParaRPr>
          </a:p>
        </p:txBody>
      </p:sp>
      <p:sp>
        <p:nvSpPr>
          <p:cNvPr id="7" name="PlaceHolder 2"/>
          <p:cNvSpPr>
            <a:spLocks noGrp="1"/>
          </p:cNvSpPr>
          <p:nvPr>
            <p:ph type="body"/>
          </p:nvPr>
        </p:nvSpPr>
        <p:spPr>
          <a:xfrm>
            <a:off x="1005840" y="2190600"/>
            <a:ext cx="12618360" cy="5221080"/>
          </a:xfrm>
          <a:prstGeom prst="rect">
            <a:avLst/>
          </a:prstGeom>
          <a:noFill/>
          <a:ln w="0">
            <a:noFill/>
          </a:ln>
        </p:spPr>
        <p:txBody>
          <a:bodyPr vert="eaVert"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8" name="PlaceHolder 3"/>
          <p:cNvSpPr>
            <a:spLocks noGrp="1"/>
          </p:cNvSpPr>
          <p:nvPr>
            <p:ph type="dt" idx="4"/>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9" name="PlaceHolder 4"/>
          <p:cNvSpPr>
            <a:spLocks noGrp="1"/>
          </p:cNvSpPr>
          <p:nvPr>
            <p:ph type="ftr" idx="5"/>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10" name="PlaceHolder 5"/>
          <p:cNvSpPr>
            <a:spLocks noGrp="1"/>
          </p:cNvSpPr>
          <p:nvPr>
            <p:ph type="sldNum" idx="6"/>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B9E0BBFE-4243-4429-8D39-AA48A9CC3948}"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73" name="PlaceHolder 1"/>
          <p:cNvSpPr>
            <a:spLocks noGrp="1"/>
          </p:cNvSpPr>
          <p:nvPr>
            <p:ph type="title"/>
          </p:nvPr>
        </p:nvSpPr>
        <p:spPr>
          <a:xfrm>
            <a:off x="1007640" y="548640"/>
            <a:ext cx="4718160" cy="1919880"/>
          </a:xfrm>
          <a:prstGeom prst="rect">
            <a:avLst/>
          </a:prstGeom>
          <a:noFill/>
          <a:ln w="0">
            <a:noFill/>
          </a:ln>
        </p:spPr>
        <p:txBody>
          <a:bodyPr lIns="91440" tIns="45720" rIns="91440" bIns="45720" anchor="b">
            <a:noAutofit/>
          </a:bodyPr>
          <a:lstStyle/>
          <a:p>
            <a:pPr indent="0" defTabSz="1097280">
              <a:lnSpc>
                <a:spcPct val="90000"/>
              </a:lnSpc>
              <a:buNone/>
            </a:pPr>
            <a:r>
              <a:rPr lang="zh-TW" sz="3840" b="0" strike="noStrike" spc="-1">
                <a:solidFill>
                  <a:schemeClr val="dk1"/>
                </a:solidFill>
                <a:latin typeface="Calibri Light"/>
              </a:rPr>
              <a:t>按一下以編輯母片標題樣式</a:t>
            </a:r>
            <a:endParaRPr lang="en-US" sz="3840" b="0" strike="noStrike" spc="-1">
              <a:solidFill>
                <a:schemeClr val="dk1"/>
              </a:solidFill>
              <a:latin typeface="Calibri"/>
            </a:endParaRPr>
          </a:p>
        </p:txBody>
      </p:sp>
      <p:sp>
        <p:nvSpPr>
          <p:cNvPr id="74" name="PlaceHolder 2"/>
          <p:cNvSpPr>
            <a:spLocks noGrp="1"/>
          </p:cNvSpPr>
          <p:nvPr>
            <p:ph type="body"/>
          </p:nvPr>
        </p:nvSpPr>
        <p:spPr>
          <a:xfrm>
            <a:off x="6219720" y="1184760"/>
            <a:ext cx="7406280" cy="5847840"/>
          </a:xfrm>
          <a:prstGeom prst="rect">
            <a:avLst/>
          </a:prstGeom>
          <a:noFill/>
          <a:ln w="0">
            <a:noFill/>
          </a:ln>
        </p:spPr>
        <p:txBody>
          <a:bodyPr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840" b="0" strike="noStrike" spc="-1">
                <a:solidFill>
                  <a:schemeClr val="dk1"/>
                </a:solidFill>
                <a:latin typeface="Calibri"/>
              </a:rPr>
              <a:t>編輯母片文字樣式</a:t>
            </a:r>
            <a:endParaRPr lang="en-US" sz="3840"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3359" b="0" strike="noStrike" spc="-1">
                <a:solidFill>
                  <a:schemeClr val="dk1"/>
                </a:solidFill>
                <a:latin typeface="Calibri"/>
              </a:rPr>
              <a:t>第二層</a:t>
            </a:r>
            <a:endParaRPr lang="en-US" sz="3359"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第三層</a:t>
            </a:r>
            <a:endParaRPr lang="en-US" sz="288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第四層</a:t>
            </a:r>
            <a:endParaRPr lang="en-US" sz="240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第五層</a:t>
            </a:r>
            <a:endParaRPr lang="en-US" sz="2400" b="0" strike="noStrike" spc="-1">
              <a:solidFill>
                <a:schemeClr val="dk1"/>
              </a:solidFill>
              <a:latin typeface="Calibri"/>
            </a:endParaRPr>
          </a:p>
        </p:txBody>
      </p:sp>
      <p:sp>
        <p:nvSpPr>
          <p:cNvPr id="75" name="PlaceHolder 3"/>
          <p:cNvSpPr>
            <a:spLocks noGrp="1"/>
          </p:cNvSpPr>
          <p:nvPr>
            <p:ph type="body"/>
          </p:nvPr>
        </p:nvSpPr>
        <p:spPr>
          <a:xfrm>
            <a:off x="1007640" y="2468880"/>
            <a:ext cx="4718160" cy="4573440"/>
          </a:xfrm>
          <a:prstGeom prst="rect">
            <a:avLst/>
          </a:prstGeom>
          <a:noFill/>
          <a:ln w="0">
            <a:noFill/>
          </a:ln>
        </p:spPr>
        <p:txBody>
          <a:bodyPr lIns="91440" tIns="45720" rIns="91440" bIns="45720" anchor="t">
            <a:noAutofit/>
          </a:bodyPr>
          <a:lstStyle/>
          <a:p>
            <a:pPr indent="0" defTabSz="1097280">
              <a:lnSpc>
                <a:spcPct val="90000"/>
              </a:lnSpc>
              <a:spcBef>
                <a:spcPts val="1199"/>
              </a:spcBef>
              <a:buNone/>
              <a:tabLst>
                <a:tab pos="0" algn="l"/>
              </a:tabLst>
            </a:pPr>
            <a:r>
              <a:rPr lang="zh-TW" sz="1920" b="0" strike="noStrike" spc="-1">
                <a:solidFill>
                  <a:schemeClr val="dk1"/>
                </a:solidFill>
                <a:latin typeface="Calibri"/>
              </a:rPr>
              <a:t>編輯母片文字樣式</a:t>
            </a:r>
            <a:endParaRPr lang="en-US" sz="1920" b="0" strike="noStrike" spc="-1">
              <a:solidFill>
                <a:schemeClr val="dk1"/>
              </a:solidFill>
              <a:latin typeface="Calibri"/>
            </a:endParaRPr>
          </a:p>
        </p:txBody>
      </p:sp>
      <p:sp>
        <p:nvSpPr>
          <p:cNvPr id="76" name="PlaceHolder 4"/>
          <p:cNvSpPr>
            <a:spLocks noGrp="1"/>
          </p:cNvSpPr>
          <p:nvPr>
            <p:ph type="dt" idx="28"/>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77" name="PlaceHolder 5"/>
          <p:cNvSpPr>
            <a:spLocks noGrp="1"/>
          </p:cNvSpPr>
          <p:nvPr>
            <p:ph type="ftr" idx="29"/>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78" name="PlaceHolder 6"/>
          <p:cNvSpPr>
            <a:spLocks noGrp="1"/>
          </p:cNvSpPr>
          <p:nvPr>
            <p:ph type="sldNum" idx="30"/>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0945DB26-FF8F-48CA-8B8F-A840B2F0DCB6}"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1007640" y="548640"/>
            <a:ext cx="4718160" cy="1919880"/>
          </a:xfrm>
          <a:prstGeom prst="rect">
            <a:avLst/>
          </a:prstGeom>
          <a:noFill/>
          <a:ln w="0">
            <a:noFill/>
          </a:ln>
        </p:spPr>
        <p:txBody>
          <a:bodyPr lIns="91440" tIns="45720" rIns="91440" bIns="45720" anchor="b">
            <a:noAutofit/>
          </a:bodyPr>
          <a:lstStyle/>
          <a:p>
            <a:pPr indent="0" defTabSz="1097280">
              <a:lnSpc>
                <a:spcPct val="90000"/>
              </a:lnSpc>
              <a:buNone/>
            </a:pPr>
            <a:r>
              <a:rPr lang="zh-TW" sz="3840" b="0" strike="noStrike" spc="-1">
                <a:solidFill>
                  <a:schemeClr val="dk1"/>
                </a:solidFill>
                <a:latin typeface="Calibri Light"/>
              </a:rPr>
              <a:t>按一下以編輯母片標題樣式</a:t>
            </a:r>
            <a:endParaRPr lang="en-US" sz="3840" b="0" strike="noStrike" spc="-1">
              <a:solidFill>
                <a:schemeClr val="dk1"/>
              </a:solidFill>
              <a:latin typeface="Calibri"/>
            </a:endParaRPr>
          </a:p>
        </p:txBody>
      </p:sp>
      <p:sp>
        <p:nvSpPr>
          <p:cNvPr id="80" name="PlaceHolder 2"/>
          <p:cNvSpPr>
            <a:spLocks noGrp="1"/>
          </p:cNvSpPr>
          <p:nvPr>
            <p:ph type="body"/>
          </p:nvPr>
        </p:nvSpPr>
        <p:spPr>
          <a:xfrm>
            <a:off x="6219720" y="1184760"/>
            <a:ext cx="7406280" cy="584784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FFFFFF"/>
              </a:buClr>
              <a:buSzPct val="45000"/>
              <a:buFont typeface="Wingdings" charset="2"/>
              <a:buChar char=""/>
            </a:pPr>
            <a:r>
              <a:rPr lang="zh-TW" sz="3840" b="0" strike="noStrike" spc="-1">
                <a:solidFill>
                  <a:schemeClr val="dk1"/>
                </a:solidFill>
                <a:latin typeface="Calibri"/>
              </a:rPr>
              <a:t>請按這裡編輯大綱文字格式</a:t>
            </a:r>
            <a:endParaRPr lang="en-US" sz="3840"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3840" b="0" strike="noStrike" spc="-1">
                <a:solidFill>
                  <a:schemeClr val="dk1"/>
                </a:solidFill>
                <a:latin typeface="Calibri"/>
              </a:rPr>
              <a:t>第二個大綱層次</a:t>
            </a:r>
            <a:endParaRPr lang="en-US" sz="384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3840" b="0" strike="noStrike" spc="-1">
                <a:solidFill>
                  <a:schemeClr val="dk1"/>
                </a:solidFill>
                <a:latin typeface="Calibri"/>
              </a:rPr>
              <a:t>第三個大綱層次</a:t>
            </a:r>
            <a:endParaRPr lang="en-US" sz="384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3840" b="0" strike="noStrike" spc="-1">
                <a:solidFill>
                  <a:schemeClr val="dk1"/>
                </a:solidFill>
                <a:latin typeface="Calibri"/>
              </a:rPr>
              <a:t>第四個大綱層次</a:t>
            </a:r>
            <a:endParaRPr lang="en-US" sz="384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3840" b="0" strike="noStrike" spc="-1">
                <a:solidFill>
                  <a:schemeClr val="dk1"/>
                </a:solidFill>
                <a:latin typeface="Calibri"/>
              </a:rPr>
              <a:t>第五個大綱層次</a:t>
            </a:r>
            <a:endParaRPr lang="en-US" sz="384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3840" b="0" strike="noStrike" spc="-1">
                <a:solidFill>
                  <a:schemeClr val="dk1"/>
                </a:solidFill>
                <a:latin typeface="Calibri"/>
              </a:rPr>
              <a:t>第六個大綱層次</a:t>
            </a:r>
            <a:endParaRPr lang="en-US" sz="384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3840" b="0" strike="noStrike" spc="-1">
                <a:solidFill>
                  <a:schemeClr val="dk1"/>
                </a:solidFill>
                <a:latin typeface="Calibri"/>
              </a:rPr>
              <a:t>第七個大綱層次</a:t>
            </a:r>
            <a:endParaRPr lang="en-US" sz="3840" b="0" strike="noStrike" spc="-1">
              <a:solidFill>
                <a:schemeClr val="dk1"/>
              </a:solidFill>
              <a:latin typeface="Calibri"/>
            </a:endParaRPr>
          </a:p>
        </p:txBody>
      </p:sp>
      <p:sp>
        <p:nvSpPr>
          <p:cNvPr id="81" name="PlaceHolder 3"/>
          <p:cNvSpPr>
            <a:spLocks noGrp="1"/>
          </p:cNvSpPr>
          <p:nvPr>
            <p:ph type="body"/>
          </p:nvPr>
        </p:nvSpPr>
        <p:spPr>
          <a:xfrm>
            <a:off x="1007640" y="2468880"/>
            <a:ext cx="4718160" cy="4573440"/>
          </a:xfrm>
          <a:prstGeom prst="rect">
            <a:avLst/>
          </a:prstGeom>
          <a:noFill/>
          <a:ln w="0">
            <a:noFill/>
          </a:ln>
        </p:spPr>
        <p:txBody>
          <a:bodyPr lIns="91440" tIns="45720" rIns="91440" bIns="45720" anchor="t">
            <a:noAutofit/>
          </a:bodyPr>
          <a:lstStyle/>
          <a:p>
            <a:pPr indent="0" defTabSz="1097280">
              <a:lnSpc>
                <a:spcPct val="90000"/>
              </a:lnSpc>
              <a:spcBef>
                <a:spcPts val="1199"/>
              </a:spcBef>
              <a:buNone/>
              <a:tabLst>
                <a:tab pos="0" algn="l"/>
              </a:tabLst>
            </a:pPr>
            <a:r>
              <a:rPr lang="zh-TW" sz="1920" b="0" strike="noStrike" spc="-1">
                <a:solidFill>
                  <a:schemeClr val="dk1"/>
                </a:solidFill>
                <a:latin typeface="Calibri"/>
              </a:rPr>
              <a:t>編輯母片文字樣式</a:t>
            </a:r>
            <a:endParaRPr lang="en-US" sz="1920" b="0" strike="noStrike" spc="-1">
              <a:solidFill>
                <a:schemeClr val="dk1"/>
              </a:solidFill>
              <a:latin typeface="Calibri"/>
            </a:endParaRPr>
          </a:p>
        </p:txBody>
      </p:sp>
      <p:sp>
        <p:nvSpPr>
          <p:cNvPr id="82" name="PlaceHolder 4"/>
          <p:cNvSpPr>
            <a:spLocks noGrp="1"/>
          </p:cNvSpPr>
          <p:nvPr>
            <p:ph type="dt" idx="31"/>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83" name="PlaceHolder 5"/>
          <p:cNvSpPr>
            <a:spLocks noGrp="1"/>
          </p:cNvSpPr>
          <p:nvPr>
            <p:ph type="ftr" idx="32"/>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84" name="PlaceHolder 6"/>
          <p:cNvSpPr>
            <a:spLocks noGrp="1"/>
          </p:cNvSpPr>
          <p:nvPr>
            <p:ph type="sldNum" idx="33"/>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1C52FBC1-A731-4BF0-A1B2-7816BE6283D8}"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10469880" y="438120"/>
            <a:ext cx="3154320" cy="6973920"/>
          </a:xfrm>
          <a:prstGeom prst="rect">
            <a:avLst/>
          </a:prstGeom>
          <a:noFill/>
          <a:ln w="0">
            <a:noFill/>
          </a:ln>
        </p:spPr>
        <p:txBody>
          <a:bodyPr vert="eaVert" lIns="91440" tIns="45720" rIns="91440" bIns="45720" anchor="ctr">
            <a:noAutofit/>
          </a:bodyPr>
          <a:lstStyle/>
          <a:p>
            <a:pPr indent="0" defTabSz="1097280">
              <a:lnSpc>
                <a:spcPct val="90000"/>
              </a:lnSpc>
              <a:buNone/>
            </a:pPr>
            <a:r>
              <a:rPr lang="zh-TW" sz="5280" b="0" strike="noStrike" spc="-1">
                <a:solidFill>
                  <a:schemeClr val="dk1"/>
                </a:solidFill>
                <a:latin typeface="Calibri Light"/>
              </a:rPr>
              <a:t>按一下以編輯母片標題樣式</a:t>
            </a:r>
            <a:endParaRPr lang="en-US" sz="5280" b="0" strike="noStrike" spc="-1">
              <a:solidFill>
                <a:schemeClr val="dk1"/>
              </a:solidFill>
              <a:latin typeface="Calibri"/>
            </a:endParaRPr>
          </a:p>
        </p:txBody>
      </p:sp>
      <p:sp>
        <p:nvSpPr>
          <p:cNvPr id="12" name="PlaceHolder 2"/>
          <p:cNvSpPr>
            <a:spLocks noGrp="1"/>
          </p:cNvSpPr>
          <p:nvPr>
            <p:ph type="body"/>
          </p:nvPr>
        </p:nvSpPr>
        <p:spPr>
          <a:xfrm>
            <a:off x="1005840" y="438120"/>
            <a:ext cx="9280800" cy="6973920"/>
          </a:xfrm>
          <a:prstGeom prst="rect">
            <a:avLst/>
          </a:prstGeom>
          <a:noFill/>
          <a:ln w="0">
            <a:noFill/>
          </a:ln>
        </p:spPr>
        <p:txBody>
          <a:bodyPr vert="eaVert" lIns="91440" tIns="45720" rIns="91440" bIns="45720" anchor="t">
            <a:noAutofit/>
          </a:bodyPr>
          <a:lstStyle/>
          <a:p>
            <a:pPr marL="274320" indent="-274320" defTabSz="1097280">
              <a:lnSpc>
                <a:spcPct val="90000"/>
              </a:lnSpc>
              <a:spcBef>
                <a:spcPts val="1199"/>
              </a:spcBef>
              <a:buClr>
                <a:srgbClr val="000000"/>
              </a:buClr>
              <a:buFont typeface="Arial"/>
              <a:buChar char="•"/>
            </a:pPr>
            <a:r>
              <a:rPr lang="zh-TW" sz="3359" b="0" strike="noStrike" spc="-1">
                <a:solidFill>
                  <a:schemeClr val="dk1"/>
                </a:solidFill>
                <a:latin typeface="Calibri"/>
              </a:rPr>
              <a:t>編輯母片文字樣式</a:t>
            </a:r>
            <a:endParaRPr lang="en-US" sz="3359" b="0" strike="noStrike" spc="-1">
              <a:solidFill>
                <a:schemeClr val="dk1"/>
              </a:solidFill>
              <a:latin typeface="Calibri"/>
            </a:endParaRPr>
          </a:p>
          <a:p>
            <a:pPr marL="822960" lvl="1" indent="-274320" defTabSz="1097280">
              <a:lnSpc>
                <a:spcPct val="90000"/>
              </a:lnSpc>
              <a:spcBef>
                <a:spcPts val="601"/>
              </a:spcBef>
              <a:buClr>
                <a:srgbClr val="000000"/>
              </a:buClr>
              <a:buFont typeface="Arial"/>
              <a:buChar char="•"/>
            </a:pPr>
            <a:r>
              <a:rPr lang="zh-TW" sz="2880" b="0" strike="noStrike" spc="-1">
                <a:solidFill>
                  <a:schemeClr val="dk1"/>
                </a:solidFill>
                <a:latin typeface="Calibri"/>
              </a:rPr>
              <a:t>第二層</a:t>
            </a:r>
            <a:endParaRPr lang="en-US" sz="2880" b="0" strike="noStrike" spc="-1">
              <a:solidFill>
                <a:schemeClr val="dk1"/>
              </a:solidFill>
              <a:latin typeface="Calibri"/>
            </a:endParaRPr>
          </a:p>
          <a:p>
            <a:pPr marL="1371600" lvl="2" indent="-274320" defTabSz="1097280">
              <a:lnSpc>
                <a:spcPct val="90000"/>
              </a:lnSpc>
              <a:spcBef>
                <a:spcPts val="601"/>
              </a:spcBef>
              <a:buClr>
                <a:srgbClr val="000000"/>
              </a:buClr>
              <a:buFont typeface="Arial"/>
              <a:buChar char="•"/>
            </a:pPr>
            <a:r>
              <a:rPr lang="zh-TW" sz="2400" b="0" strike="noStrike" spc="-1">
                <a:solidFill>
                  <a:schemeClr val="dk1"/>
                </a:solidFill>
                <a:latin typeface="Calibri"/>
              </a:rPr>
              <a:t>第三層</a:t>
            </a:r>
            <a:endParaRPr lang="en-US" sz="2400" b="0" strike="noStrike" spc="-1">
              <a:solidFill>
                <a:schemeClr val="dk1"/>
              </a:solidFill>
              <a:latin typeface="Calibri"/>
            </a:endParaRPr>
          </a:p>
          <a:p>
            <a:pPr marL="1920240" lvl="3"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第四層</a:t>
            </a:r>
            <a:endParaRPr lang="en-US" sz="2160" b="0" strike="noStrike" spc="-1">
              <a:solidFill>
                <a:schemeClr val="dk1"/>
              </a:solidFill>
              <a:latin typeface="Calibri"/>
            </a:endParaRPr>
          </a:p>
          <a:p>
            <a:pPr marL="2468880" lvl="4" indent="-274320" defTabSz="1097280">
              <a:lnSpc>
                <a:spcPct val="90000"/>
              </a:lnSpc>
              <a:spcBef>
                <a:spcPts val="601"/>
              </a:spcBef>
              <a:buClr>
                <a:srgbClr val="000000"/>
              </a:buClr>
              <a:buFont typeface="Arial"/>
              <a:buChar char="•"/>
            </a:pPr>
            <a:r>
              <a:rPr lang="zh-TW" sz="2160" b="0" strike="noStrike" spc="-1">
                <a:solidFill>
                  <a:schemeClr val="dk1"/>
                </a:solidFill>
                <a:latin typeface="Calibri"/>
              </a:rPr>
              <a:t>第五層</a:t>
            </a:r>
            <a:endParaRPr lang="en-US" sz="2160" b="0" strike="noStrike" spc="-1">
              <a:solidFill>
                <a:schemeClr val="dk1"/>
              </a:solidFill>
              <a:latin typeface="Calibri"/>
            </a:endParaRPr>
          </a:p>
        </p:txBody>
      </p:sp>
      <p:sp>
        <p:nvSpPr>
          <p:cNvPr id="13" name="PlaceHolder 3"/>
          <p:cNvSpPr>
            <a:spLocks noGrp="1"/>
          </p:cNvSpPr>
          <p:nvPr>
            <p:ph type="dt" idx="7"/>
          </p:nvPr>
        </p:nvSpPr>
        <p:spPr>
          <a:xfrm>
            <a:off x="1005840" y="7627680"/>
            <a:ext cx="3291480" cy="437760"/>
          </a:xfrm>
          <a:prstGeom prst="rect">
            <a:avLst/>
          </a:prstGeom>
          <a:noFill/>
          <a:ln w="0">
            <a:noFill/>
          </a:ln>
        </p:spPr>
        <p:txBody>
          <a:bodyPr lIns="91440" tIns="45720" rIns="91440" bIns="45720" anchor="ctr">
            <a:noAutofit/>
          </a:bodyPr>
          <a:lstStyle>
            <a:lvl1pPr indent="0" defTabSz="914400">
              <a:lnSpc>
                <a:spcPct val="100000"/>
              </a:lnSpc>
              <a:buNone/>
              <a:defRPr lang="en-US" sz="1440" b="0" strike="noStrike" spc="-1">
                <a:solidFill>
                  <a:schemeClr val="dk1">
                    <a:tint val="75000"/>
                  </a:schemeClr>
                </a:solidFill>
                <a:latin typeface="Calibri"/>
              </a:defRPr>
            </a:lvl1pPr>
          </a:lstStyle>
          <a:p>
            <a:pPr indent="0" defTabSz="914400">
              <a:lnSpc>
                <a:spcPct val="100000"/>
              </a:lnSpc>
              <a:buNone/>
            </a:pPr>
            <a:r>
              <a:rPr lang="en-US" sz="1440" b="0" strike="noStrike" spc="-1">
                <a:solidFill>
                  <a:schemeClr val="dk1">
                    <a:tint val="75000"/>
                  </a:schemeClr>
                </a:solidFill>
                <a:latin typeface="Calibri"/>
              </a:rPr>
              <a:t>&lt;日期/時間&gt;</a:t>
            </a:r>
            <a:endParaRPr lang="en-US" sz="1440" b="0" strike="noStrike" spc="-1">
              <a:solidFill>
                <a:srgbClr val="FFFFFF"/>
              </a:solidFill>
              <a:latin typeface="Times New Roman"/>
            </a:endParaRPr>
          </a:p>
        </p:txBody>
      </p:sp>
      <p:sp>
        <p:nvSpPr>
          <p:cNvPr id="14" name="PlaceHolder 4"/>
          <p:cNvSpPr>
            <a:spLocks noGrp="1"/>
          </p:cNvSpPr>
          <p:nvPr>
            <p:ph type="ftr" idx="8"/>
          </p:nvPr>
        </p:nvSpPr>
        <p:spPr>
          <a:xfrm>
            <a:off x="4846320" y="7627680"/>
            <a:ext cx="4937400" cy="437760"/>
          </a:xfrm>
          <a:prstGeom prst="rect">
            <a:avLst/>
          </a:prstGeom>
          <a:noFill/>
          <a:ln w="0">
            <a:noFill/>
          </a:ln>
        </p:spPr>
        <p:txBody>
          <a:bodyPr lIns="91440" tIns="45720" rIns="91440" bIns="45720" anchor="ctr">
            <a:noAutofit/>
          </a:bodyPr>
          <a:lstStyle>
            <a:lvl1pPr indent="0" algn="ctr">
              <a:buNone/>
              <a:defRPr lang="en-US" sz="1400" b="0" strike="noStrike" spc="-1">
                <a:solidFill>
                  <a:srgbClr val="FFFFFF"/>
                </a:solidFill>
                <a:latin typeface="Times New Roman"/>
              </a:defRPr>
            </a:lvl1pPr>
          </a:lstStyle>
          <a:p>
            <a:pPr indent="0" algn="ctr">
              <a:buNone/>
            </a:pPr>
            <a:r>
              <a:rPr lang="en-US" sz="1400" b="0" strike="noStrike" spc="-1">
                <a:solidFill>
                  <a:srgbClr val="FFFFFF"/>
                </a:solidFill>
                <a:latin typeface="Times New Roman"/>
              </a:rPr>
              <a:t>&lt;頁尾&gt;</a:t>
            </a:r>
          </a:p>
        </p:txBody>
      </p:sp>
      <p:sp>
        <p:nvSpPr>
          <p:cNvPr id="15" name="PlaceHolder 5"/>
          <p:cNvSpPr>
            <a:spLocks noGrp="1"/>
          </p:cNvSpPr>
          <p:nvPr>
            <p:ph type="sldNum" idx="9"/>
          </p:nvPr>
        </p:nvSpPr>
        <p:spPr>
          <a:xfrm>
            <a:off x="10332720" y="7627680"/>
            <a:ext cx="3291480" cy="437760"/>
          </a:xfrm>
          <a:prstGeom prst="rect">
            <a:avLst/>
          </a:prstGeom>
          <a:noFill/>
          <a:ln w="0">
            <a:noFill/>
          </a:ln>
        </p:spPr>
        <p:txBody>
          <a:bodyPr lIns="91440" tIns="45720" rIns="91440" bIns="45720" anchor="ctr">
            <a:noAutofit/>
          </a:bodyPr>
          <a:lstStyle>
            <a:lvl1pPr indent="0" algn="r" defTabSz="914400">
              <a:lnSpc>
                <a:spcPct val="100000"/>
              </a:lnSpc>
              <a:buNone/>
              <a:defRPr lang="en-US" sz="1440" b="0" strike="noStrike" spc="-1">
                <a:solidFill>
                  <a:schemeClr val="dk1">
                    <a:tint val="75000"/>
                  </a:schemeClr>
                </a:solidFill>
                <a:latin typeface="Calibri"/>
              </a:defRPr>
            </a:lvl1pPr>
          </a:lstStyle>
          <a:p>
            <a:pPr indent="0" algn="r" defTabSz="914400">
              <a:lnSpc>
                <a:spcPct val="100000"/>
              </a:lnSpc>
              <a:buNone/>
            </a:pPr>
            <a:fld id="{03EF7C51-BA9C-4D4E-A61F-7D643C949A00}" type="slidenum">
              <a:rPr lang="en-US" sz="1440" b="0" strike="noStrike" spc="-1">
                <a:solidFill>
                  <a:schemeClr val="dk1">
                    <a:tint val="75000"/>
                  </a:schemeClr>
                </a:solidFill>
                <a:latin typeface="Calibri"/>
              </a:rPr>
              <a:t>‹#›</a:t>
            </a:fld>
            <a:endParaRPr lang="en-US" sz="1440" b="0" strike="noStrike" spc="-1">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17"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19"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20"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21"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23"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25"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3">
            <a:alphaModFix amt="80000"/>
          </a:blip>
          <a:stretch>
            <a:fillRect l="-1999" r="-1999"/>
          </a:stretch>
        </a:blip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731520" y="328320"/>
            <a:ext cx="13167000" cy="1373760"/>
          </a:xfrm>
          <a:prstGeom prst="rect">
            <a:avLst/>
          </a:prstGeom>
          <a:noFill/>
          <a:ln w="0">
            <a:noFill/>
          </a:ln>
        </p:spPr>
        <p:txBody>
          <a:bodyPr lIns="0" tIns="0" rIns="0" bIns="0" anchor="ctr">
            <a:noAutofit/>
          </a:bodyPr>
          <a:lstStyle/>
          <a:p>
            <a:pPr indent="0">
              <a:buNone/>
            </a:pPr>
            <a:r>
              <a:rPr lang="zh-TW" sz="1800" b="0" strike="noStrike" spc="-1">
                <a:solidFill>
                  <a:schemeClr val="dk1"/>
                </a:solidFill>
                <a:latin typeface="Calibri"/>
              </a:rPr>
              <a:t>請按這裡編輯題名文字格式</a:t>
            </a:r>
            <a:endParaRPr lang="en-US" sz="1800" b="0" strike="noStrike" spc="-1">
              <a:solidFill>
                <a:schemeClr val="dk1"/>
              </a:solidFill>
              <a:latin typeface="Calibri"/>
            </a:endParaRPr>
          </a:p>
        </p:txBody>
      </p:sp>
      <p:sp>
        <p:nvSpPr>
          <p:cNvPr id="27" name="PlaceHolder 2"/>
          <p:cNvSpPr>
            <a:spLocks noGrp="1"/>
          </p:cNvSpPr>
          <p:nvPr>
            <p:ph type="body"/>
          </p:nvPr>
        </p:nvSpPr>
        <p:spPr>
          <a:xfrm>
            <a:off x="731520" y="1925640"/>
            <a:ext cx="13167000" cy="477252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zh-TW" sz="3359" b="0" strike="noStrike" spc="-1">
                <a:solidFill>
                  <a:schemeClr val="dk1"/>
                </a:solidFill>
                <a:latin typeface="Calibri"/>
              </a:rPr>
              <a:t>請按這裡編輯大綱文字格式</a:t>
            </a:r>
            <a:endParaRPr lang="en-US" sz="3359" b="0" strike="noStrike" spc="-1">
              <a:solidFill>
                <a:schemeClr val="dk1"/>
              </a:solidFill>
              <a:latin typeface="Calibri"/>
            </a:endParaRPr>
          </a:p>
          <a:p>
            <a:pPr marL="864000" lvl="1" indent="-324000">
              <a:lnSpc>
                <a:spcPct val="90000"/>
              </a:lnSpc>
              <a:spcBef>
                <a:spcPts val="1134"/>
              </a:spcBef>
              <a:buClr>
                <a:srgbClr val="FFFFFF"/>
              </a:buClr>
              <a:buSzPct val="75000"/>
              <a:buFont typeface="Symbol" charset="2"/>
              <a:buChar char=""/>
            </a:pPr>
            <a:r>
              <a:rPr lang="zh-TW" sz="2400" b="0" strike="noStrike" spc="-1">
                <a:solidFill>
                  <a:schemeClr val="dk1"/>
                </a:solidFill>
                <a:latin typeface="Calibri"/>
              </a:rPr>
              <a:t>第二個大綱層次</a:t>
            </a:r>
            <a:endParaRPr lang="en-US" sz="2400" b="0" strike="noStrike" spc="-1">
              <a:solidFill>
                <a:schemeClr val="dk1"/>
              </a:solidFill>
              <a:latin typeface="Calibri"/>
            </a:endParaRPr>
          </a:p>
          <a:p>
            <a:pPr marL="1296000" lvl="2" indent="-288000">
              <a:lnSpc>
                <a:spcPct val="90000"/>
              </a:lnSpc>
              <a:spcBef>
                <a:spcPts val="850"/>
              </a:spcBef>
              <a:buClr>
                <a:srgbClr val="FFFFFF"/>
              </a:buClr>
              <a:buSzPct val="45000"/>
              <a:buFont typeface="Wingdings" charset="2"/>
              <a:buChar char=""/>
            </a:pPr>
            <a:r>
              <a:rPr lang="zh-TW" sz="2160" b="0" strike="noStrike" spc="-1">
                <a:solidFill>
                  <a:schemeClr val="dk1"/>
                </a:solidFill>
                <a:latin typeface="Calibri"/>
              </a:rPr>
              <a:t>第三個大綱層次</a:t>
            </a:r>
            <a:endParaRPr lang="en-US" sz="2160" b="0" strike="noStrike" spc="-1">
              <a:solidFill>
                <a:schemeClr val="dk1"/>
              </a:solidFill>
              <a:latin typeface="Calibri"/>
            </a:endParaRPr>
          </a:p>
          <a:p>
            <a:pPr marL="1728000" lvl="3" indent="-216000">
              <a:lnSpc>
                <a:spcPct val="90000"/>
              </a:lnSpc>
              <a:spcBef>
                <a:spcPts val="567"/>
              </a:spcBef>
              <a:buClr>
                <a:srgbClr val="FFFFFF"/>
              </a:buClr>
              <a:buSzPct val="75000"/>
              <a:buFont typeface="Symbol" charset="2"/>
              <a:buChar char=""/>
            </a:pPr>
            <a:r>
              <a:rPr lang="zh-TW" sz="2160" b="0" strike="noStrike" spc="-1">
                <a:solidFill>
                  <a:schemeClr val="dk1"/>
                </a:solidFill>
                <a:latin typeface="Calibri"/>
              </a:rPr>
              <a:t>第四個大綱層次</a:t>
            </a:r>
            <a:endParaRPr lang="en-US" sz="2160" b="0" strike="noStrike" spc="-1">
              <a:solidFill>
                <a:schemeClr val="dk1"/>
              </a:solidFill>
              <a:latin typeface="Calibri"/>
            </a:endParaRPr>
          </a:p>
          <a:p>
            <a:pPr marL="2160000" lvl="4"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第五個大綱層次</a:t>
            </a:r>
            <a:endParaRPr lang="en-US" sz="2000" b="0" strike="noStrike" spc="-1">
              <a:solidFill>
                <a:schemeClr val="dk1"/>
              </a:solidFill>
              <a:latin typeface="Calibri"/>
            </a:endParaRPr>
          </a:p>
          <a:p>
            <a:pPr marL="2592000" lvl="5"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第六個大綱層次</a:t>
            </a:r>
            <a:endParaRPr lang="en-US" sz="2000" b="0" strike="noStrike" spc="-1">
              <a:solidFill>
                <a:schemeClr val="dk1"/>
              </a:solidFill>
              <a:latin typeface="Calibri"/>
            </a:endParaRPr>
          </a:p>
          <a:p>
            <a:pPr marL="3024000" lvl="6" indent="-216000">
              <a:lnSpc>
                <a:spcPct val="90000"/>
              </a:lnSpc>
              <a:spcBef>
                <a:spcPts val="283"/>
              </a:spcBef>
              <a:buClr>
                <a:srgbClr val="FFFFFF"/>
              </a:buClr>
              <a:buSzPct val="45000"/>
              <a:buFont typeface="Wingdings" charset="2"/>
              <a:buChar char=""/>
            </a:pPr>
            <a:r>
              <a:rPr lang="zh-TW" sz="2000" b="0" strike="noStrike" spc="-1">
                <a:solidFill>
                  <a:schemeClr val="dk1"/>
                </a:solidFill>
                <a:latin typeface="Calibri"/>
              </a:rPr>
              <a:t>第七個大綱層次</a:t>
            </a:r>
            <a:endParaRPr lang="en-US" sz="2000" b="0" strike="noStrike" spc="-1">
              <a:solidFill>
                <a:schemeClr val="dk1"/>
              </a:solidFill>
              <a:latin typeface="Calibri"/>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hyperlink" Target="file:///C:\Program%20Files\Recuva\recuva.exe"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4.png"/><Relationship Id="rId7"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diagramData" Target="../diagrams/data1.xml"/><Relationship Id="rId5" Type="http://schemas.openxmlformats.org/officeDocument/2006/relationships/image" Target="../media/image46.png"/><Relationship Id="rId10" Type="http://schemas.microsoft.com/office/2007/relationships/diagramDrawing" Target="../diagrams/drawing1.xml"/><Relationship Id="rId4" Type="http://schemas.openxmlformats.org/officeDocument/2006/relationships/image" Target="../media/image45.png"/><Relationship Id="rId9" Type="http://schemas.openxmlformats.org/officeDocument/2006/relationships/diagramColors" Target="../diagrams/colors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diagramLayout" Target="../diagrams/layout2.xm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diagramData" Target="../diagrams/data2.xml"/><Relationship Id="rId2" Type="http://schemas.openxmlformats.org/officeDocument/2006/relationships/image" Target="../media/image2.png"/><Relationship Id="rId16" Type="http://schemas.microsoft.com/office/2007/relationships/diagramDrawing" Target="../diagrams/drawing2.xml"/><Relationship Id="rId1" Type="http://schemas.openxmlformats.org/officeDocument/2006/relationships/slideLayout" Target="../slideLayouts/slideLayout14.xml"/><Relationship Id="rId6" Type="http://schemas.openxmlformats.org/officeDocument/2006/relationships/image" Target="../media/image55.jpeg"/><Relationship Id="rId11" Type="http://schemas.openxmlformats.org/officeDocument/2006/relationships/image" Target="../media/image11.jpeg"/><Relationship Id="rId5" Type="http://schemas.openxmlformats.org/officeDocument/2006/relationships/image" Target="../media/image54.png"/><Relationship Id="rId15" Type="http://schemas.openxmlformats.org/officeDocument/2006/relationships/diagramColors" Target="../diagrams/colors2.xml"/><Relationship Id="rId10" Type="http://schemas.openxmlformats.org/officeDocument/2006/relationships/image" Target="../media/image9.gif"/><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1.png"/><Relationship Id="rId4" Type="http://schemas.openxmlformats.org/officeDocument/2006/relationships/diagramLayout" Target="../diagrams/layout3.xml"/><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91" name="Text 0"/>
          <p:cNvSpPr/>
          <p:nvPr/>
        </p:nvSpPr>
        <p:spPr>
          <a:xfrm>
            <a:off x="3074554" y="2698560"/>
            <a:ext cx="7953120" cy="1416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4850"/>
              </a:lnSpc>
              <a:tabLst>
                <a:tab pos="0" algn="l"/>
              </a:tabLst>
            </a:pPr>
            <a:r>
              <a:rPr lang="zh-TW" sz="4800" b="0" strike="noStrike" spc="-1" dirty="0">
                <a:latin typeface="標楷體"/>
                <a:ea typeface="標楷體"/>
              </a:rPr>
              <a:t>儲存媒體修復與轉置技術介紹</a:t>
            </a:r>
            <a:endParaRPr lang="en-US" sz="4800" b="0" strike="noStrike" spc="-1" dirty="0">
              <a:latin typeface="Arial"/>
            </a:endParaRPr>
          </a:p>
        </p:txBody>
      </p:sp>
      <p:sp>
        <p:nvSpPr>
          <p:cNvPr id="92" name="Text 1"/>
          <p:cNvSpPr/>
          <p:nvPr/>
        </p:nvSpPr>
        <p:spPr>
          <a:xfrm>
            <a:off x="4093972" y="4741817"/>
            <a:ext cx="4788771" cy="904526"/>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zh-TW" sz="2800" b="0" strike="noStrike" spc="-1" dirty="0">
                <a:latin typeface="標楷體"/>
                <a:ea typeface="標楷體"/>
              </a:rPr>
              <a:t>技術服務室 </a:t>
            </a:r>
            <a:r>
              <a:rPr lang="en-US" sz="2800" b="0" strike="noStrike" spc="-1" dirty="0">
                <a:latin typeface="標楷體"/>
                <a:ea typeface="標楷體"/>
              </a:rPr>
              <a:t>- </a:t>
            </a:r>
            <a:r>
              <a:rPr lang="zh-TW" sz="2800" b="0" strike="noStrike" spc="-1" dirty="0">
                <a:latin typeface="標楷體"/>
                <a:ea typeface="標楷體"/>
              </a:rPr>
              <a:t>技術服務專員 李鑑哲</a:t>
            </a:r>
            <a:endParaRPr lang="en-US" sz="28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87" name="Text 0"/>
          <p:cNvSpPr/>
          <p:nvPr/>
        </p:nvSpPr>
        <p:spPr>
          <a:xfrm>
            <a:off x="585720" y="402480"/>
            <a:ext cx="1829880" cy="228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000" b="0" strike="noStrike" spc="-1">
                <a:solidFill>
                  <a:srgbClr val="002060"/>
                </a:solidFill>
                <a:latin typeface="標楷體" panose="03000509000000000000" pitchFamily="65" charset="-120"/>
                <a:ea typeface="標楷體" panose="03000509000000000000" pitchFamily="65" charset="-120"/>
              </a:rPr>
              <a:t>儲存媒體修復</a:t>
            </a:r>
            <a:endParaRPr lang="en-US" sz="2000" b="0" strike="noStrike" spc="-1">
              <a:solidFill>
                <a:srgbClr val="002060"/>
              </a:solidFill>
              <a:latin typeface="標楷體" panose="03000509000000000000" pitchFamily="65" charset="-120"/>
              <a:ea typeface="標楷體" panose="03000509000000000000" pitchFamily="65" charset="-120"/>
            </a:endParaRPr>
          </a:p>
        </p:txBody>
      </p:sp>
      <p:sp>
        <p:nvSpPr>
          <p:cNvPr id="288" name="Text 1"/>
          <p:cNvSpPr/>
          <p:nvPr/>
        </p:nvSpPr>
        <p:spPr>
          <a:xfrm>
            <a:off x="585720" y="777600"/>
            <a:ext cx="4277520" cy="457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600"/>
              </a:lnSpc>
              <a:tabLst>
                <a:tab pos="0" algn="l"/>
              </a:tabLst>
            </a:pPr>
            <a:r>
              <a:rPr lang="zh-TW" sz="4000" b="0" strike="noStrike" spc="-1">
                <a:solidFill>
                  <a:srgbClr val="002060"/>
                </a:solidFill>
                <a:latin typeface="標楷體" panose="03000509000000000000" pitchFamily="65" charset="-120"/>
                <a:ea typeface="標楷體" panose="03000509000000000000" pitchFamily="65" charset="-120"/>
              </a:rPr>
              <a:t>電子檔案修復軟體展示</a:t>
            </a:r>
            <a:r>
              <a:rPr lang="en-US" sz="4000" b="0" strike="noStrike" spc="-1">
                <a:solidFill>
                  <a:srgbClr val="002060"/>
                </a:solidFill>
                <a:latin typeface="標楷體" panose="03000509000000000000" pitchFamily="65" charset="-120"/>
                <a:ea typeface="標楷體" panose="03000509000000000000" pitchFamily="65" charset="-120"/>
              </a:rPr>
              <a:t>(</a:t>
            </a:r>
            <a:r>
              <a:rPr lang="zh-TW" sz="4000" b="0" strike="noStrike" spc="-1">
                <a:solidFill>
                  <a:srgbClr val="002060"/>
                </a:solidFill>
                <a:latin typeface="標楷體" panose="03000509000000000000" pitchFamily="65" charset="-120"/>
                <a:ea typeface="標楷體" panose="03000509000000000000" pitchFamily="65" charset="-120"/>
              </a:rPr>
              <a:t>一</a:t>
            </a:r>
            <a:r>
              <a:rPr lang="en-US" sz="4000" b="0" strike="noStrike" spc="-1">
                <a:solidFill>
                  <a:srgbClr val="002060"/>
                </a:solidFill>
                <a:latin typeface="標楷體" panose="03000509000000000000" pitchFamily="65" charset="-120"/>
                <a:ea typeface="標楷體" panose="03000509000000000000" pitchFamily="65" charset="-120"/>
              </a:rPr>
              <a:t>)</a:t>
            </a:r>
          </a:p>
        </p:txBody>
      </p:sp>
      <p:pic>
        <p:nvPicPr>
          <p:cNvPr id="289" name="Picture 5" descr="Recuva徽標"/>
          <p:cNvPicPr/>
          <p:nvPr/>
        </p:nvPicPr>
        <p:blipFill>
          <a:blip r:embed="rId4"/>
          <a:stretch/>
        </p:blipFill>
        <p:spPr>
          <a:xfrm>
            <a:off x="7775029" y="2435580"/>
            <a:ext cx="607320" cy="607320"/>
          </a:xfrm>
          <a:prstGeom prst="rect">
            <a:avLst/>
          </a:prstGeom>
          <a:ln w="0">
            <a:noFill/>
          </a:ln>
        </p:spPr>
      </p:pic>
      <p:sp>
        <p:nvSpPr>
          <p:cNvPr id="290" name="Picture 3">
            <a:hlinkClick r:id="rId5"/>
          </p:cNvPr>
          <p:cNvSpPr/>
          <p:nvPr/>
        </p:nvSpPr>
        <p:spPr>
          <a:xfrm>
            <a:off x="731880" y="3094560"/>
            <a:ext cx="4573440" cy="3637800"/>
          </a:xfrm>
          <a:prstGeom prst="roundRect">
            <a:avLst>
              <a:gd name="adj" fmla="val 8594"/>
            </a:avLst>
          </a:prstGeom>
          <a:blipFill rotWithShape="0">
            <a:blip r:embed="rId6"/>
            <a:srcRect/>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2800" b="0" strike="noStrike" spc="-1">
              <a:solidFill>
                <a:srgbClr val="002060"/>
              </a:solidFill>
              <a:latin typeface="標楷體" panose="03000509000000000000" pitchFamily="65" charset="-120"/>
              <a:ea typeface="標楷體" panose="03000509000000000000" pitchFamily="65" charset="-120"/>
            </a:endParaRPr>
          </a:p>
        </p:txBody>
      </p:sp>
      <p:sp>
        <p:nvSpPr>
          <p:cNvPr id="291" name="文字方塊 10"/>
          <p:cNvSpPr/>
          <p:nvPr/>
        </p:nvSpPr>
        <p:spPr>
          <a:xfrm>
            <a:off x="7696080" y="3282120"/>
            <a:ext cx="7157604"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軟體名稱：</a:t>
            </a:r>
            <a:r>
              <a:rPr lang="en-US" sz="2800" b="0" strike="noStrike" spc="-1" dirty="0" err="1">
                <a:solidFill>
                  <a:srgbClr val="002060"/>
                </a:solidFill>
                <a:latin typeface="標楷體" panose="03000509000000000000" pitchFamily="65" charset="-120"/>
                <a:ea typeface="標楷體" panose="03000509000000000000" pitchFamily="65" charset="-120"/>
              </a:rPr>
              <a:t>Recuva</a:t>
            </a: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作業系統：</a:t>
            </a:r>
            <a:r>
              <a:rPr lang="en-US" sz="2800" b="0" strike="noStrike" spc="-1" dirty="0">
                <a:solidFill>
                  <a:srgbClr val="002060"/>
                </a:solidFill>
                <a:latin typeface="標楷體" panose="03000509000000000000" pitchFamily="65" charset="-120"/>
                <a:ea typeface="標楷體" panose="03000509000000000000" pitchFamily="65" charset="-120"/>
              </a:rPr>
              <a:t>windows 11</a:t>
            </a:r>
            <a:r>
              <a:rPr lang="zh-TW" sz="2800" b="0" strike="noStrike" spc="-1" dirty="0">
                <a:solidFill>
                  <a:srgbClr val="002060"/>
                </a:solidFill>
                <a:latin typeface="標楷體" panose="03000509000000000000" pitchFamily="65" charset="-120"/>
                <a:ea typeface="標楷體" panose="03000509000000000000" pitchFamily="65" charset="-120"/>
              </a:rPr>
              <a:t>、</a:t>
            </a:r>
            <a:r>
              <a:rPr lang="en-US" sz="2800" b="0" strike="noStrike" spc="-1" dirty="0">
                <a:solidFill>
                  <a:srgbClr val="002060"/>
                </a:solidFill>
                <a:latin typeface="標楷體" panose="03000509000000000000" pitchFamily="65" charset="-120"/>
                <a:ea typeface="標楷體" panose="03000509000000000000" pitchFamily="65" charset="-120"/>
              </a:rPr>
              <a:t>10</a:t>
            </a: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支援語系：中文等多國語系</a:t>
            </a: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軟體性質：免費版</a:t>
            </a: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p:txBody>
      </p:sp>
      <p:sp>
        <p:nvSpPr>
          <p:cNvPr id="292" name="文字方塊 14"/>
          <p:cNvSpPr/>
          <p:nvPr/>
        </p:nvSpPr>
        <p:spPr>
          <a:xfrm>
            <a:off x="731880" y="1497240"/>
            <a:ext cx="8098200" cy="15682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zh-TW" sz="4800" b="1" strike="noStrike" spc="-1" dirty="0">
                <a:solidFill>
                  <a:srgbClr val="002060"/>
                </a:solidFill>
                <a:latin typeface="標楷體" panose="03000509000000000000" pitchFamily="65" charset="-120"/>
                <a:ea typeface="標楷體" panose="03000509000000000000" pitchFamily="65" charset="-120"/>
              </a:rPr>
              <a:t>操作示範</a:t>
            </a:r>
            <a:r>
              <a:rPr lang="en-US" sz="4800" b="1" strike="noStrike" spc="-1" dirty="0">
                <a:solidFill>
                  <a:srgbClr val="002060"/>
                </a:solidFill>
                <a:latin typeface="標楷體" panose="03000509000000000000" pitchFamily="65" charset="-120"/>
                <a:ea typeface="標楷體" panose="03000509000000000000" pitchFamily="65" charset="-120"/>
              </a:rPr>
              <a:t>-</a:t>
            </a:r>
            <a:r>
              <a:rPr lang="zh-TW" sz="4800" b="1" strike="noStrike" spc="-1" dirty="0">
                <a:solidFill>
                  <a:srgbClr val="002060"/>
                </a:solidFill>
                <a:latin typeface="標楷體" panose="03000509000000000000" pitchFamily="65" charset="-120"/>
                <a:ea typeface="標楷體" panose="03000509000000000000" pitchFamily="65" charset="-120"/>
              </a:rPr>
              <a:t>隨身碟格式化檔案復原</a:t>
            </a:r>
            <a:endParaRPr lang="en-US" sz="4800" b="0" strike="noStrike" spc="-1" dirty="0">
              <a:solidFill>
                <a:srgbClr val="002060"/>
              </a:solidFill>
              <a:latin typeface="標楷體" panose="03000509000000000000" pitchFamily="65" charset="-120"/>
              <a:ea typeface="標楷體" panose="03000509000000000000" pitchFamily="65"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293" name="Picture 2"/>
          <p:cNvPicPr/>
          <p:nvPr/>
        </p:nvPicPr>
        <p:blipFill>
          <a:blip r:embed="rId3"/>
          <a:stretch/>
        </p:blipFill>
        <p:spPr>
          <a:xfrm>
            <a:off x="1455480" y="2230560"/>
            <a:ext cx="3021480" cy="3239640"/>
          </a:xfrm>
          <a:prstGeom prst="rect">
            <a:avLst/>
          </a:prstGeom>
          <a:ln w="0">
            <a:noFill/>
          </a:ln>
        </p:spPr>
      </p:pic>
      <p:pic>
        <p:nvPicPr>
          <p:cNvPr id="294" name="Picture 2"/>
          <p:cNvPicPr/>
          <p:nvPr/>
        </p:nvPicPr>
        <p:blipFill>
          <a:blip r:embed="rId4"/>
          <a:stretch/>
        </p:blipFill>
        <p:spPr>
          <a:xfrm>
            <a:off x="5381640" y="2230560"/>
            <a:ext cx="3110760" cy="3239640"/>
          </a:xfrm>
          <a:prstGeom prst="rect">
            <a:avLst/>
          </a:prstGeom>
          <a:ln w="0">
            <a:noFill/>
          </a:ln>
        </p:spPr>
      </p:pic>
      <p:pic>
        <p:nvPicPr>
          <p:cNvPr id="295" name="Picture 2"/>
          <p:cNvPicPr/>
          <p:nvPr/>
        </p:nvPicPr>
        <p:blipFill>
          <a:blip r:embed="rId5"/>
          <a:stretch/>
        </p:blipFill>
        <p:spPr>
          <a:xfrm>
            <a:off x="9396720" y="2230560"/>
            <a:ext cx="2982960" cy="3239640"/>
          </a:xfrm>
          <a:prstGeom prst="rect">
            <a:avLst/>
          </a:prstGeom>
          <a:ln w="0">
            <a:noFill/>
          </a:ln>
        </p:spPr>
      </p:pic>
      <p:sp>
        <p:nvSpPr>
          <p:cNvPr id="296" name="矩形 4"/>
          <p:cNvSpPr/>
          <p:nvPr/>
        </p:nvSpPr>
        <p:spPr>
          <a:xfrm>
            <a:off x="1527120" y="100008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panose="03000509000000000000" pitchFamily="65" charset="-120"/>
                <a:ea typeface="標楷體" panose="03000509000000000000" pitchFamily="65" charset="-120"/>
              </a:rPr>
              <a:t>Recuva</a:t>
            </a:r>
            <a:r>
              <a:rPr lang="zh-TW" sz="3200" b="1" strike="noStrike" spc="-1">
                <a:solidFill>
                  <a:srgbClr val="002060"/>
                </a:solidFill>
                <a:latin typeface="標楷體" panose="03000509000000000000" pitchFamily="65" charset="-120"/>
                <a:ea typeface="標楷體" panose="03000509000000000000" pitchFamily="65" charset="-120"/>
              </a:rPr>
              <a:t>操作方式</a:t>
            </a:r>
            <a:endParaRPr lang="en-US" sz="3200" b="0" strike="noStrike" spc="-1">
              <a:solidFill>
                <a:srgbClr val="002060"/>
              </a:solidFill>
              <a:latin typeface="標楷體" panose="03000509000000000000" pitchFamily="65" charset="-120"/>
              <a:ea typeface="標楷體" panose="03000509000000000000" pitchFamily="65" charset="-120"/>
            </a:endParaRPr>
          </a:p>
        </p:txBody>
      </p:sp>
      <p:sp>
        <p:nvSpPr>
          <p:cNvPr id="297" name="矩形 5"/>
          <p:cNvSpPr/>
          <p:nvPr/>
        </p:nvSpPr>
        <p:spPr>
          <a:xfrm>
            <a:off x="2048491" y="16034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panose="03000509000000000000" pitchFamily="65" charset="-120"/>
                <a:ea typeface="標楷體" panose="03000509000000000000" pitchFamily="65" charset="-120"/>
              </a:rPr>
              <a:t>STEP 1</a:t>
            </a:r>
            <a:endParaRPr lang="en-US" sz="4000" b="0" strike="noStrike" spc="-1">
              <a:solidFill>
                <a:srgbClr val="002060"/>
              </a:solidFill>
              <a:latin typeface="標楷體" panose="03000509000000000000" pitchFamily="65" charset="-120"/>
              <a:ea typeface="標楷體" panose="03000509000000000000" pitchFamily="65" charset="-120"/>
            </a:endParaRPr>
          </a:p>
        </p:txBody>
      </p:sp>
      <p:sp>
        <p:nvSpPr>
          <p:cNvPr id="298" name="矩形 6"/>
          <p:cNvSpPr/>
          <p:nvPr/>
        </p:nvSpPr>
        <p:spPr>
          <a:xfrm>
            <a:off x="6241771" y="16178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panose="03000509000000000000" pitchFamily="65" charset="-120"/>
                <a:ea typeface="標楷體" panose="03000509000000000000" pitchFamily="65" charset="-120"/>
              </a:rPr>
              <a:t>STEP 2</a:t>
            </a:r>
            <a:endParaRPr lang="en-US" sz="4000" b="0" strike="noStrike" spc="-1">
              <a:solidFill>
                <a:srgbClr val="002060"/>
              </a:solidFill>
              <a:latin typeface="標楷體" panose="03000509000000000000" pitchFamily="65" charset="-120"/>
              <a:ea typeface="標楷體" panose="03000509000000000000" pitchFamily="65" charset="-120"/>
            </a:endParaRPr>
          </a:p>
        </p:txBody>
      </p:sp>
      <p:sp>
        <p:nvSpPr>
          <p:cNvPr id="299" name="矩形 7"/>
          <p:cNvSpPr/>
          <p:nvPr/>
        </p:nvSpPr>
        <p:spPr>
          <a:xfrm>
            <a:off x="10131931" y="158076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panose="03000509000000000000" pitchFamily="65" charset="-120"/>
                <a:ea typeface="標楷體" panose="03000509000000000000" pitchFamily="65" charset="-120"/>
              </a:rPr>
              <a:t>STEP 3</a:t>
            </a:r>
            <a:endParaRPr lang="en-US" sz="4000" b="0" strike="noStrike" spc="-1">
              <a:solidFill>
                <a:srgbClr val="002060"/>
              </a:solidFill>
              <a:latin typeface="標楷體" panose="03000509000000000000" pitchFamily="65" charset="-120"/>
              <a:ea typeface="標楷體" panose="03000509000000000000" pitchFamily="65" charset="-120"/>
            </a:endParaRPr>
          </a:p>
        </p:txBody>
      </p:sp>
      <p:sp>
        <p:nvSpPr>
          <p:cNvPr id="300" name="內容版面配置區 8"/>
          <p:cNvSpPr/>
          <p:nvPr/>
        </p:nvSpPr>
        <p:spPr>
          <a:xfrm>
            <a:off x="1339200" y="5511960"/>
            <a:ext cx="3137760" cy="14202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343080" indent="-343080" algn="just" defTabSz="914400">
              <a:lnSpc>
                <a:spcPct val="100000"/>
              </a:lnSpc>
              <a:spcBef>
                <a:spcPts val="479"/>
              </a:spcBef>
              <a:spcAft>
                <a:spcPts val="1199"/>
              </a:spcAft>
              <a:buClr>
                <a:srgbClr val="F2F2F2"/>
              </a:buClr>
              <a:buFont typeface="Arial"/>
              <a:buChar char="•"/>
            </a:pPr>
            <a:r>
              <a:rPr lang="zh-TW" sz="2000" b="0" strike="noStrike" spc="-1" dirty="0">
                <a:solidFill>
                  <a:srgbClr val="002060"/>
                </a:solidFill>
                <a:latin typeface="標楷體" panose="03000509000000000000" pitchFamily="65" charset="-120"/>
                <a:ea typeface="標楷體" panose="03000509000000000000" pitchFamily="65" charset="-120"/>
              </a:rPr>
              <a:t>安裝完成，點選桌面</a:t>
            </a:r>
            <a:r>
              <a:rPr lang="en-US" sz="2000" b="0" strike="noStrike" spc="-1" dirty="0" err="1">
                <a:solidFill>
                  <a:srgbClr val="002060"/>
                </a:solidFill>
                <a:latin typeface="標楷體" panose="03000509000000000000" pitchFamily="65" charset="-120"/>
                <a:ea typeface="標楷體" panose="03000509000000000000" pitchFamily="65" charset="-120"/>
              </a:rPr>
              <a:t>Recuva</a:t>
            </a:r>
            <a:r>
              <a:rPr lang="zh-TW" sz="2000" b="0" strike="noStrike" spc="-1" dirty="0">
                <a:solidFill>
                  <a:srgbClr val="002060"/>
                </a:solidFill>
                <a:latin typeface="標楷體" panose="03000509000000000000" pitchFamily="65" charset="-120"/>
                <a:ea typeface="標楷體" panose="03000509000000000000" pitchFamily="65" charset="-120"/>
              </a:rPr>
              <a:t>捷徑開啟。</a:t>
            </a:r>
            <a:endParaRPr lang="en-US" sz="2000" b="0" strike="noStrike" spc="-1" dirty="0">
              <a:solidFill>
                <a:srgbClr val="002060"/>
              </a:solidFill>
              <a:latin typeface="標楷體" panose="03000509000000000000" pitchFamily="65" charset="-120"/>
              <a:ea typeface="標楷體" panose="03000509000000000000" pitchFamily="65" charset="-120"/>
            </a:endParaRPr>
          </a:p>
          <a:p>
            <a:pPr marL="343080" indent="-343080" algn="just" defTabSz="914400">
              <a:lnSpc>
                <a:spcPct val="100000"/>
              </a:lnSpc>
              <a:spcBef>
                <a:spcPts val="479"/>
              </a:spcBef>
              <a:spcAft>
                <a:spcPts val="1199"/>
              </a:spcAft>
              <a:buClr>
                <a:srgbClr val="F2F2F2"/>
              </a:buClr>
              <a:buFont typeface="Arial"/>
              <a:buChar char="•"/>
            </a:pPr>
            <a:r>
              <a:rPr lang="zh-TW" sz="2000" b="0" strike="noStrike" spc="-1" dirty="0">
                <a:solidFill>
                  <a:srgbClr val="002060"/>
                </a:solidFill>
                <a:latin typeface="標楷體" panose="03000509000000000000" pitchFamily="65" charset="-120"/>
                <a:ea typeface="標楷體" panose="03000509000000000000" pitchFamily="65" charset="-120"/>
              </a:rPr>
              <a:t>點選下一步開始進行檔案救援。</a:t>
            </a:r>
            <a:endParaRPr lang="en-US" sz="2000" b="0" strike="noStrike" spc="-1" dirty="0">
              <a:solidFill>
                <a:srgbClr val="002060"/>
              </a:solidFill>
              <a:latin typeface="標楷體" panose="03000509000000000000" pitchFamily="65" charset="-120"/>
              <a:ea typeface="標楷體" panose="03000509000000000000" pitchFamily="65" charset="-120"/>
            </a:endParaRPr>
          </a:p>
        </p:txBody>
      </p:sp>
      <p:sp>
        <p:nvSpPr>
          <p:cNvPr id="301" name="內容版面配置區 8"/>
          <p:cNvSpPr/>
          <p:nvPr/>
        </p:nvSpPr>
        <p:spPr>
          <a:xfrm>
            <a:off x="5381640" y="5469120"/>
            <a:ext cx="3110760" cy="13168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39"/>
              </a:spcBef>
              <a:spcAft>
                <a:spcPts val="1199"/>
              </a:spcAft>
              <a:buClr>
                <a:srgbClr val="F2F2F2"/>
              </a:buClr>
              <a:buFont typeface="Arial"/>
              <a:buChar char="•"/>
            </a:pPr>
            <a:r>
              <a:rPr lang="zh-TW" sz="2000" b="0" strike="noStrike" spc="-1" dirty="0">
                <a:solidFill>
                  <a:srgbClr val="002060"/>
                </a:solidFill>
                <a:latin typeface="標楷體" panose="03000509000000000000" pitchFamily="65" charset="-120"/>
                <a:ea typeface="標楷體" panose="03000509000000000000" pitchFamily="65" charset="-120"/>
              </a:rPr>
              <a:t>選擇欲救援檔案類型。</a:t>
            </a:r>
            <a:endParaRPr lang="en-US" sz="2000" b="0" strike="noStrike" spc="-1" dirty="0">
              <a:solidFill>
                <a:srgbClr val="002060"/>
              </a:solidFill>
              <a:latin typeface="標楷體" panose="03000509000000000000" pitchFamily="65" charset="-120"/>
              <a:ea typeface="標楷體" panose="03000509000000000000" pitchFamily="65" charset="-120"/>
            </a:endParaRPr>
          </a:p>
          <a:p>
            <a:pPr marL="343080" indent="-343080" algn="just" defTabSz="914400">
              <a:lnSpc>
                <a:spcPct val="100000"/>
              </a:lnSpc>
              <a:spcBef>
                <a:spcPts val="439"/>
              </a:spcBef>
              <a:spcAft>
                <a:spcPts val="1199"/>
              </a:spcAft>
              <a:buClr>
                <a:srgbClr val="F2F2F2"/>
              </a:buClr>
              <a:buFont typeface="Arial"/>
              <a:buChar char="•"/>
            </a:pPr>
            <a:r>
              <a:rPr lang="zh-TW" sz="2000" b="0" strike="noStrike" spc="-1" dirty="0">
                <a:solidFill>
                  <a:srgbClr val="002060"/>
                </a:solidFill>
                <a:latin typeface="標楷體" panose="03000509000000000000" pitchFamily="65" charset="-120"/>
                <a:ea typeface="標楷體" panose="03000509000000000000" pitchFamily="65" charset="-120"/>
              </a:rPr>
              <a:t>選擇完成，點選下一步。</a:t>
            </a:r>
            <a:endParaRPr lang="en-US" sz="2000" b="0" strike="noStrike" spc="-1" dirty="0">
              <a:solidFill>
                <a:srgbClr val="002060"/>
              </a:solidFill>
              <a:latin typeface="標楷體" panose="03000509000000000000" pitchFamily="65" charset="-120"/>
              <a:ea typeface="標楷體" panose="03000509000000000000" pitchFamily="65" charset="-120"/>
            </a:endParaRPr>
          </a:p>
        </p:txBody>
      </p:sp>
      <p:sp>
        <p:nvSpPr>
          <p:cNvPr id="302" name="內容版面配置區 8"/>
          <p:cNvSpPr/>
          <p:nvPr/>
        </p:nvSpPr>
        <p:spPr>
          <a:xfrm>
            <a:off x="9375120" y="5467680"/>
            <a:ext cx="3615120" cy="1670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39"/>
              </a:spcBef>
              <a:spcAft>
                <a:spcPts val="1199"/>
              </a:spcAft>
              <a:buClr>
                <a:srgbClr val="F2F2F2"/>
              </a:buClr>
              <a:buFont typeface="Arial"/>
              <a:buChar char="•"/>
            </a:pPr>
            <a:r>
              <a:rPr lang="zh-TW" sz="2000" b="0" strike="noStrike" spc="-1" dirty="0">
                <a:solidFill>
                  <a:srgbClr val="002060"/>
                </a:solidFill>
                <a:latin typeface="標楷體" panose="03000509000000000000" pitchFamily="65" charset="-120"/>
                <a:ea typeface="標楷體" panose="03000509000000000000" pitchFamily="65" charset="-120"/>
              </a:rPr>
              <a:t>選擇欲救援檔案位置。</a:t>
            </a:r>
            <a:endParaRPr lang="en-US" sz="2000" b="0" strike="noStrike" spc="-1" dirty="0">
              <a:solidFill>
                <a:srgbClr val="002060"/>
              </a:solidFill>
              <a:latin typeface="標楷體" panose="03000509000000000000" pitchFamily="65" charset="-120"/>
              <a:ea typeface="標楷體" panose="03000509000000000000" pitchFamily="65" charset="-120"/>
            </a:endParaRPr>
          </a:p>
          <a:p>
            <a:pPr marL="343080" indent="-343080" algn="just" defTabSz="914400">
              <a:lnSpc>
                <a:spcPct val="100000"/>
              </a:lnSpc>
              <a:spcBef>
                <a:spcPts val="479"/>
              </a:spcBef>
              <a:spcAft>
                <a:spcPts val="1199"/>
              </a:spcAft>
              <a:buClr>
                <a:srgbClr val="F2F2F2"/>
              </a:buClr>
              <a:buFont typeface="Arial"/>
              <a:buChar char="•"/>
            </a:pPr>
            <a:r>
              <a:rPr lang="zh-TW" sz="2000" b="0" strike="noStrike" spc="-1" dirty="0">
                <a:solidFill>
                  <a:srgbClr val="002060"/>
                </a:solidFill>
                <a:latin typeface="標楷體" panose="03000509000000000000" pitchFamily="65" charset="-120"/>
                <a:ea typeface="標楷體" panose="03000509000000000000" pitchFamily="65" charset="-120"/>
              </a:rPr>
              <a:t>可選擇「指定的位置」搜尋或選擇搜尋任何地方</a:t>
            </a:r>
            <a:r>
              <a:rPr lang="zh-TW" sz="2400" b="0" strike="noStrike" spc="-1" dirty="0">
                <a:solidFill>
                  <a:srgbClr val="002060"/>
                </a:solidFill>
                <a:latin typeface="標楷體" panose="03000509000000000000" pitchFamily="65" charset="-120"/>
                <a:ea typeface="標楷體" panose="03000509000000000000" pitchFamily="65" charset="-120"/>
              </a:rPr>
              <a:t>。</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03" name="投影片編號版面配置區 2"/>
          <p:cNvSpPr/>
          <p:nvPr/>
        </p:nvSpPr>
        <p:spPr>
          <a:xfrm>
            <a:off x="4426920" y="6532920"/>
            <a:ext cx="2844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3600" b="0" strike="noStrike" spc="-1">
              <a:solidFill>
                <a:srgbClr val="002060"/>
              </a:solidFill>
              <a:latin typeface="標楷體" panose="03000509000000000000" pitchFamily="65" charset="-120"/>
              <a:ea typeface="標楷體" panose="03000509000000000000"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304" name="Picture 2"/>
          <p:cNvPicPr/>
          <p:nvPr/>
        </p:nvPicPr>
        <p:blipFill>
          <a:blip r:embed="rId3"/>
          <a:stretch/>
        </p:blipFill>
        <p:spPr>
          <a:xfrm>
            <a:off x="5000760" y="2514240"/>
            <a:ext cx="3856680" cy="2879640"/>
          </a:xfrm>
          <a:prstGeom prst="rect">
            <a:avLst/>
          </a:prstGeom>
          <a:ln w="0">
            <a:noFill/>
          </a:ln>
        </p:spPr>
      </p:pic>
      <p:pic>
        <p:nvPicPr>
          <p:cNvPr id="305" name="Picture 2"/>
          <p:cNvPicPr/>
          <p:nvPr/>
        </p:nvPicPr>
        <p:blipFill>
          <a:blip r:embed="rId4"/>
          <a:stretch/>
        </p:blipFill>
        <p:spPr>
          <a:xfrm>
            <a:off x="9079200" y="2514240"/>
            <a:ext cx="4093200" cy="2879640"/>
          </a:xfrm>
          <a:prstGeom prst="rect">
            <a:avLst/>
          </a:prstGeom>
          <a:ln w="0">
            <a:noFill/>
          </a:ln>
        </p:spPr>
      </p:pic>
      <p:sp>
        <p:nvSpPr>
          <p:cNvPr id="306" name="矩形 3"/>
          <p:cNvSpPr/>
          <p:nvPr/>
        </p:nvSpPr>
        <p:spPr>
          <a:xfrm>
            <a:off x="6408618" y="1806480"/>
            <a:ext cx="1415003" cy="584775"/>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3200" b="1" strike="noStrike" spc="-1">
                <a:solidFill>
                  <a:srgbClr val="002060"/>
                </a:solidFill>
                <a:latin typeface="標楷體"/>
                <a:ea typeface="標楷體"/>
              </a:rPr>
              <a:t>STEP 5</a:t>
            </a:r>
            <a:endParaRPr lang="en-US" sz="3200" b="0" strike="noStrike" spc="-1">
              <a:solidFill>
                <a:srgbClr val="002060"/>
              </a:solidFill>
              <a:latin typeface="Arial"/>
            </a:endParaRPr>
          </a:p>
        </p:txBody>
      </p:sp>
      <p:sp>
        <p:nvSpPr>
          <p:cNvPr id="307" name="矩形 4"/>
          <p:cNvSpPr/>
          <p:nvPr/>
        </p:nvSpPr>
        <p:spPr>
          <a:xfrm>
            <a:off x="9951378" y="1806480"/>
            <a:ext cx="1415003" cy="584775"/>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3200" b="1" strike="noStrike" spc="-1">
                <a:solidFill>
                  <a:srgbClr val="002060"/>
                </a:solidFill>
                <a:latin typeface="標楷體"/>
                <a:ea typeface="標楷體"/>
              </a:rPr>
              <a:t>STEP 6</a:t>
            </a:r>
            <a:endParaRPr lang="en-US" sz="3200" b="0" strike="noStrike" spc="-1">
              <a:solidFill>
                <a:srgbClr val="002060"/>
              </a:solidFill>
              <a:latin typeface="Arial"/>
            </a:endParaRPr>
          </a:p>
        </p:txBody>
      </p:sp>
      <p:sp>
        <p:nvSpPr>
          <p:cNvPr id="308" name="矩形 5"/>
          <p:cNvSpPr/>
          <p:nvPr/>
        </p:nvSpPr>
        <p:spPr>
          <a:xfrm>
            <a:off x="1626120" y="120276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dirty="0" err="1">
                <a:solidFill>
                  <a:srgbClr val="002060"/>
                </a:solidFill>
                <a:latin typeface="標楷體"/>
                <a:ea typeface="標楷體"/>
              </a:rPr>
              <a:t>Recuva</a:t>
            </a:r>
            <a:r>
              <a:rPr lang="zh-TW" sz="3200" b="1" strike="noStrike" spc="-1" dirty="0">
                <a:solidFill>
                  <a:srgbClr val="002060"/>
                </a:solidFill>
                <a:latin typeface="標楷體"/>
                <a:ea typeface="標楷體"/>
              </a:rPr>
              <a:t>操作方式</a:t>
            </a:r>
            <a:endParaRPr lang="en-US" sz="3200" b="0" strike="noStrike" spc="-1" dirty="0">
              <a:solidFill>
                <a:srgbClr val="002060"/>
              </a:solidFill>
              <a:latin typeface="Arial"/>
            </a:endParaRPr>
          </a:p>
        </p:txBody>
      </p:sp>
      <p:pic>
        <p:nvPicPr>
          <p:cNvPr id="309" name="Picture 2"/>
          <p:cNvPicPr/>
          <p:nvPr/>
        </p:nvPicPr>
        <p:blipFill>
          <a:blip r:embed="rId5"/>
          <a:stretch/>
        </p:blipFill>
        <p:spPr>
          <a:xfrm>
            <a:off x="1592640" y="2514240"/>
            <a:ext cx="2999520" cy="3239640"/>
          </a:xfrm>
          <a:prstGeom prst="rect">
            <a:avLst/>
          </a:prstGeom>
          <a:ln w="0">
            <a:noFill/>
          </a:ln>
        </p:spPr>
      </p:pic>
      <p:sp>
        <p:nvSpPr>
          <p:cNvPr id="310" name="矩形 7"/>
          <p:cNvSpPr/>
          <p:nvPr/>
        </p:nvSpPr>
        <p:spPr>
          <a:xfrm>
            <a:off x="2301018" y="1806480"/>
            <a:ext cx="1415003" cy="584775"/>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3200" b="1" strike="noStrike" spc="-1" dirty="0">
                <a:solidFill>
                  <a:srgbClr val="002060"/>
                </a:solidFill>
                <a:latin typeface="標楷體"/>
                <a:ea typeface="標楷體"/>
              </a:rPr>
              <a:t>STEP 4</a:t>
            </a:r>
            <a:endParaRPr lang="en-US" sz="3200" b="0" strike="noStrike" spc="-1" dirty="0">
              <a:solidFill>
                <a:srgbClr val="002060"/>
              </a:solidFill>
              <a:latin typeface="Arial"/>
            </a:endParaRPr>
          </a:p>
        </p:txBody>
      </p:sp>
      <p:sp>
        <p:nvSpPr>
          <p:cNvPr id="311" name="內容版面配置區 8"/>
          <p:cNvSpPr/>
          <p:nvPr/>
        </p:nvSpPr>
        <p:spPr>
          <a:xfrm>
            <a:off x="1562760" y="5754240"/>
            <a:ext cx="3286080" cy="70776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1866" lnSpcReduction="10000"/>
          </a:bodyPr>
          <a:lstStyle/>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選擇完成，按開始鍵，進行檔案掃描。</a:t>
            </a:r>
            <a:endParaRPr lang="en-US" sz="2400" b="0" strike="noStrike" spc="-1">
              <a:solidFill>
                <a:srgbClr val="002060"/>
              </a:solidFill>
              <a:latin typeface="Arial"/>
            </a:endParaRPr>
          </a:p>
        </p:txBody>
      </p:sp>
      <p:sp>
        <p:nvSpPr>
          <p:cNvPr id="312" name="內容版面配置區 8"/>
          <p:cNvSpPr/>
          <p:nvPr/>
        </p:nvSpPr>
        <p:spPr>
          <a:xfrm>
            <a:off x="5161320" y="5547960"/>
            <a:ext cx="3829320" cy="14410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ts val="1321"/>
              </a:lnSpc>
              <a:spcBef>
                <a:spcPts val="439"/>
              </a:spcBef>
              <a:spcAft>
                <a:spcPts val="1199"/>
              </a:spcAft>
              <a:buClr>
                <a:srgbClr val="F2F2F2"/>
              </a:buClr>
              <a:buFont typeface="Arial"/>
              <a:buChar char="•"/>
            </a:pPr>
            <a:r>
              <a:rPr lang="zh-TW" sz="2200" b="0" strike="noStrike" spc="-1">
                <a:solidFill>
                  <a:srgbClr val="002060"/>
                </a:solidFill>
                <a:latin typeface="標楷體"/>
                <a:ea typeface="標楷體"/>
              </a:rPr>
              <a:t>顯示掃描後檔案。</a:t>
            </a:r>
            <a:endParaRPr lang="en-US" sz="2200" b="0" strike="noStrike" spc="-1">
              <a:solidFill>
                <a:srgbClr val="002060"/>
              </a:solidFill>
              <a:latin typeface="Arial"/>
            </a:endParaRPr>
          </a:p>
          <a:p>
            <a:pPr marL="343080" indent="-343080" algn="just" defTabSz="914400">
              <a:lnSpc>
                <a:spcPts val="1321"/>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綠色 </a:t>
            </a:r>
            <a:r>
              <a:rPr lang="en-US" sz="2000" b="0" strike="noStrike" spc="-1">
                <a:solidFill>
                  <a:srgbClr val="002060"/>
                </a:solidFill>
                <a:latin typeface="標楷體"/>
                <a:ea typeface="標楷體"/>
              </a:rPr>
              <a:t>= </a:t>
            </a:r>
            <a:r>
              <a:rPr lang="zh-TW" sz="2000" b="0" strike="noStrike" spc="-1">
                <a:solidFill>
                  <a:srgbClr val="002060"/>
                </a:solidFill>
                <a:latin typeface="標楷體"/>
                <a:ea typeface="標楷體"/>
              </a:rPr>
              <a:t>可復原</a:t>
            </a:r>
            <a:endParaRPr lang="en-US" sz="2000" b="0" strike="noStrike" spc="-1">
              <a:solidFill>
                <a:srgbClr val="002060"/>
              </a:solidFill>
              <a:latin typeface="Arial"/>
            </a:endParaRPr>
          </a:p>
          <a:p>
            <a:pPr marL="343080" indent="-343080" algn="just" defTabSz="914400">
              <a:lnSpc>
                <a:spcPts val="1321"/>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黃色 </a:t>
            </a:r>
            <a:r>
              <a:rPr lang="en-US" sz="2000" b="0" strike="noStrike" spc="-1">
                <a:solidFill>
                  <a:srgbClr val="002060"/>
                </a:solidFill>
                <a:latin typeface="標楷體"/>
                <a:ea typeface="標楷體"/>
              </a:rPr>
              <a:t>= </a:t>
            </a:r>
            <a:r>
              <a:rPr lang="zh-TW" sz="2000" b="0" strike="noStrike" spc="-1">
                <a:solidFill>
                  <a:srgbClr val="002060"/>
                </a:solidFill>
                <a:latin typeface="標楷體"/>
                <a:ea typeface="標楷體"/>
              </a:rPr>
              <a:t>有機會復原</a:t>
            </a:r>
            <a:endParaRPr lang="en-US" sz="2000" b="0" strike="noStrike" spc="-1">
              <a:solidFill>
                <a:srgbClr val="002060"/>
              </a:solidFill>
              <a:latin typeface="Arial"/>
            </a:endParaRPr>
          </a:p>
          <a:p>
            <a:pPr marL="343080" indent="-343080" algn="just" defTabSz="914400">
              <a:lnSpc>
                <a:spcPts val="1321"/>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紅色 </a:t>
            </a:r>
            <a:r>
              <a:rPr lang="en-US" sz="2000" b="0" strike="noStrike" spc="-1">
                <a:solidFill>
                  <a:srgbClr val="002060"/>
                </a:solidFill>
                <a:latin typeface="標楷體"/>
                <a:ea typeface="標楷體"/>
              </a:rPr>
              <a:t>= </a:t>
            </a:r>
            <a:r>
              <a:rPr lang="zh-TW" sz="2000" b="0" strike="noStrike" spc="-1">
                <a:solidFill>
                  <a:srgbClr val="002060"/>
                </a:solidFill>
                <a:latin typeface="標楷體"/>
                <a:ea typeface="標楷體"/>
              </a:rPr>
              <a:t>無法復原</a:t>
            </a:r>
            <a:endParaRPr lang="en-US" sz="2000" b="0" strike="noStrike" spc="-1">
              <a:solidFill>
                <a:srgbClr val="002060"/>
              </a:solidFill>
              <a:latin typeface="Arial"/>
            </a:endParaRPr>
          </a:p>
        </p:txBody>
      </p:sp>
      <p:sp>
        <p:nvSpPr>
          <p:cNvPr id="313" name="內容版面配置區 8"/>
          <p:cNvSpPr/>
          <p:nvPr/>
        </p:nvSpPr>
        <p:spPr>
          <a:xfrm>
            <a:off x="9727920" y="5383440"/>
            <a:ext cx="2726640" cy="129384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3740" lnSpcReduction="10000"/>
          </a:bodyPr>
          <a:lstStyle/>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勾選欲救援之檔案。</a:t>
            </a:r>
            <a:endParaRPr lang="en-US" sz="24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按開始搶救。</a:t>
            </a:r>
            <a:endParaRPr lang="en-US" sz="2400" b="0" strike="noStrike" spc="-1">
              <a:solidFill>
                <a:srgbClr val="002060"/>
              </a:solidFill>
              <a:latin typeface="Arial"/>
            </a:endParaRPr>
          </a:p>
        </p:txBody>
      </p:sp>
      <p:sp>
        <p:nvSpPr>
          <p:cNvPr id="314" name="投影片編號版面配置區 1"/>
          <p:cNvSpPr/>
          <p:nvPr/>
        </p:nvSpPr>
        <p:spPr>
          <a:xfrm>
            <a:off x="4536720" y="6768000"/>
            <a:ext cx="2844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rgbClr val="002060"/>
              </a:solidFill>
              <a:latin typeface="標楷體"/>
              <a:ea typeface="標楷體"/>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315" name="Picture 2"/>
          <p:cNvPicPr/>
          <p:nvPr/>
        </p:nvPicPr>
        <p:blipFill>
          <a:blip r:embed="rId3"/>
          <a:stretch/>
        </p:blipFill>
        <p:spPr>
          <a:xfrm>
            <a:off x="2522880" y="2590200"/>
            <a:ext cx="5472720" cy="4187160"/>
          </a:xfrm>
          <a:prstGeom prst="rect">
            <a:avLst/>
          </a:prstGeom>
          <a:ln w="0">
            <a:noFill/>
          </a:ln>
        </p:spPr>
      </p:pic>
      <p:sp>
        <p:nvSpPr>
          <p:cNvPr id="316" name="矩形 2"/>
          <p:cNvSpPr/>
          <p:nvPr/>
        </p:nvSpPr>
        <p:spPr>
          <a:xfrm>
            <a:off x="3762822" y="1759320"/>
            <a:ext cx="2030556" cy="830997"/>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800" b="1" strike="noStrike" spc="-1">
                <a:solidFill>
                  <a:srgbClr val="002060"/>
                </a:solidFill>
                <a:latin typeface="標楷體"/>
                <a:ea typeface="標楷體"/>
              </a:rPr>
              <a:t>STEP 7</a:t>
            </a:r>
            <a:endParaRPr lang="en-US" sz="4800" b="0" strike="noStrike" spc="-1">
              <a:solidFill>
                <a:srgbClr val="002060"/>
              </a:solidFill>
              <a:latin typeface="Arial"/>
            </a:endParaRPr>
          </a:p>
        </p:txBody>
      </p:sp>
      <p:sp>
        <p:nvSpPr>
          <p:cNvPr id="317" name="矩形 3"/>
          <p:cNvSpPr/>
          <p:nvPr/>
        </p:nvSpPr>
        <p:spPr>
          <a:xfrm>
            <a:off x="2522880" y="109656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Recuva</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
        <p:nvSpPr>
          <p:cNvPr id="318" name="內容版面配置區 8"/>
          <p:cNvSpPr/>
          <p:nvPr/>
        </p:nvSpPr>
        <p:spPr>
          <a:xfrm>
            <a:off x="8419320" y="2590200"/>
            <a:ext cx="4038120" cy="4109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選擇檔案復原存放位置。</a:t>
            </a:r>
            <a:endParaRPr lang="en-US" sz="24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完成修復。</a:t>
            </a:r>
            <a:endParaRPr lang="en-US" sz="2400" b="0" strike="noStrike" spc="-1">
              <a:solidFill>
                <a:srgbClr val="00206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19" name="Text 0"/>
          <p:cNvSpPr/>
          <p:nvPr/>
        </p:nvSpPr>
        <p:spPr>
          <a:xfrm>
            <a:off x="585719" y="402480"/>
            <a:ext cx="2213143" cy="228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000" b="0" strike="noStrike" spc="-1" dirty="0">
                <a:solidFill>
                  <a:srgbClr val="002060"/>
                </a:solidFill>
                <a:latin typeface="標楷體" panose="03000509000000000000" pitchFamily="65" charset="-120"/>
                <a:ea typeface="標楷體" panose="03000509000000000000" pitchFamily="65" charset="-120"/>
              </a:rPr>
              <a:t>儲存媒體修復</a:t>
            </a:r>
            <a:endParaRPr lang="en-US" sz="2000" b="0" strike="noStrike" spc="-1" dirty="0">
              <a:solidFill>
                <a:srgbClr val="002060"/>
              </a:solidFill>
              <a:latin typeface="標楷體" panose="03000509000000000000" pitchFamily="65" charset="-120"/>
              <a:ea typeface="標楷體" panose="03000509000000000000" pitchFamily="65" charset="-120"/>
            </a:endParaRPr>
          </a:p>
        </p:txBody>
      </p:sp>
      <p:sp>
        <p:nvSpPr>
          <p:cNvPr id="320" name="Text 1"/>
          <p:cNvSpPr/>
          <p:nvPr/>
        </p:nvSpPr>
        <p:spPr>
          <a:xfrm>
            <a:off x="585720" y="777600"/>
            <a:ext cx="5173434" cy="457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600"/>
              </a:lnSpc>
              <a:tabLst>
                <a:tab pos="0" algn="l"/>
              </a:tabLst>
            </a:pPr>
            <a:r>
              <a:rPr lang="zh-TW" sz="4000" b="0" strike="noStrike" spc="-1">
                <a:solidFill>
                  <a:srgbClr val="002060"/>
                </a:solidFill>
                <a:latin typeface="標楷體" panose="03000509000000000000" pitchFamily="65" charset="-120"/>
                <a:ea typeface="標楷體" panose="03000509000000000000" pitchFamily="65" charset="-120"/>
              </a:rPr>
              <a:t>電子檔案修復軟體展示</a:t>
            </a:r>
            <a:r>
              <a:rPr lang="en-US" sz="4000" b="0" strike="noStrike" spc="-1">
                <a:solidFill>
                  <a:srgbClr val="002060"/>
                </a:solidFill>
                <a:latin typeface="標楷體" panose="03000509000000000000" pitchFamily="65" charset="-120"/>
                <a:ea typeface="標楷體" panose="03000509000000000000" pitchFamily="65" charset="-120"/>
              </a:rPr>
              <a:t>(</a:t>
            </a:r>
            <a:r>
              <a:rPr lang="zh-TW" sz="4000" b="0" strike="noStrike" spc="-1">
                <a:solidFill>
                  <a:srgbClr val="002060"/>
                </a:solidFill>
                <a:latin typeface="標楷體" panose="03000509000000000000" pitchFamily="65" charset="-120"/>
                <a:ea typeface="標楷體" panose="03000509000000000000" pitchFamily="65" charset="-120"/>
              </a:rPr>
              <a:t>二</a:t>
            </a:r>
            <a:r>
              <a:rPr lang="en-US" sz="4000" b="0" strike="noStrike" spc="-1">
                <a:solidFill>
                  <a:srgbClr val="002060"/>
                </a:solidFill>
                <a:latin typeface="標楷體" panose="03000509000000000000" pitchFamily="65" charset="-120"/>
                <a:ea typeface="標楷體" panose="03000509000000000000" pitchFamily="65" charset="-120"/>
              </a:rPr>
              <a:t>)</a:t>
            </a:r>
          </a:p>
        </p:txBody>
      </p:sp>
      <p:sp>
        <p:nvSpPr>
          <p:cNvPr id="321" name="文字方塊 10"/>
          <p:cNvSpPr/>
          <p:nvPr/>
        </p:nvSpPr>
        <p:spPr>
          <a:xfrm>
            <a:off x="7696079" y="2899348"/>
            <a:ext cx="6572813"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軟體名稱：</a:t>
            </a:r>
            <a:r>
              <a:rPr lang="en-US" sz="2800" b="0" strike="noStrike" spc="-1" dirty="0">
                <a:solidFill>
                  <a:srgbClr val="002060"/>
                </a:solidFill>
                <a:latin typeface="標楷體" panose="03000509000000000000" pitchFamily="65" charset="-120"/>
                <a:ea typeface="標楷體" panose="03000509000000000000" pitchFamily="65" charset="-120"/>
              </a:rPr>
              <a:t>Recovery Toolbox for CD Free</a:t>
            </a: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作業系統：</a:t>
            </a:r>
            <a:r>
              <a:rPr lang="en-US" sz="2800" b="0" strike="noStrike" spc="-1" dirty="0">
                <a:solidFill>
                  <a:srgbClr val="002060"/>
                </a:solidFill>
                <a:latin typeface="標楷體" panose="03000509000000000000" pitchFamily="65" charset="-120"/>
                <a:ea typeface="標楷體" panose="03000509000000000000" pitchFamily="65" charset="-120"/>
              </a:rPr>
              <a:t>windows 11</a:t>
            </a:r>
            <a:r>
              <a:rPr lang="zh-TW" sz="2800" b="0" strike="noStrike" spc="-1" dirty="0">
                <a:solidFill>
                  <a:srgbClr val="002060"/>
                </a:solidFill>
                <a:latin typeface="標楷體" panose="03000509000000000000" pitchFamily="65" charset="-120"/>
                <a:ea typeface="標楷體" panose="03000509000000000000" pitchFamily="65" charset="-120"/>
              </a:rPr>
              <a:t>、</a:t>
            </a:r>
            <a:r>
              <a:rPr lang="en-US" sz="2800" b="0" strike="noStrike" spc="-1" dirty="0">
                <a:solidFill>
                  <a:srgbClr val="002060"/>
                </a:solidFill>
                <a:latin typeface="標楷體" panose="03000509000000000000" pitchFamily="65" charset="-120"/>
                <a:ea typeface="標楷體" panose="03000509000000000000" pitchFamily="65" charset="-120"/>
              </a:rPr>
              <a:t>10</a:t>
            </a: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支援語系：英文</a:t>
            </a: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r>
              <a:rPr lang="zh-TW" sz="2800" b="0" strike="noStrike" spc="-1" dirty="0">
                <a:solidFill>
                  <a:srgbClr val="002060"/>
                </a:solidFill>
                <a:latin typeface="標楷體" panose="03000509000000000000" pitchFamily="65" charset="-120"/>
                <a:ea typeface="標楷體" panose="03000509000000000000" pitchFamily="65" charset="-120"/>
              </a:rPr>
              <a:t>軟體性質：免費版及付費版</a:t>
            </a:r>
            <a:endParaRPr lang="en-US" sz="2800" b="0" strike="noStrike" spc="-1" dirty="0">
              <a:solidFill>
                <a:srgbClr val="002060"/>
              </a:solidFill>
              <a:latin typeface="標楷體" panose="03000509000000000000" pitchFamily="65" charset="-120"/>
              <a:ea typeface="標楷體" panose="03000509000000000000" pitchFamily="65" charset="-120"/>
            </a:endParaRPr>
          </a:p>
          <a:p>
            <a:pPr defTabSz="914400">
              <a:lnSpc>
                <a:spcPct val="100000"/>
              </a:lnSpc>
            </a:pPr>
            <a:endParaRPr lang="en-US" sz="2800" b="0" strike="noStrike" spc="-1" dirty="0">
              <a:solidFill>
                <a:srgbClr val="002060"/>
              </a:solidFill>
              <a:latin typeface="標楷體" panose="03000509000000000000" pitchFamily="65" charset="-120"/>
              <a:ea typeface="標楷體" panose="03000509000000000000" pitchFamily="65" charset="-120"/>
            </a:endParaRPr>
          </a:p>
        </p:txBody>
      </p:sp>
      <p:sp>
        <p:nvSpPr>
          <p:cNvPr id="322" name="文字方塊 14"/>
          <p:cNvSpPr/>
          <p:nvPr/>
        </p:nvSpPr>
        <p:spPr>
          <a:xfrm>
            <a:off x="731880" y="1497240"/>
            <a:ext cx="809820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zh-TW" sz="3600" b="1" strike="noStrike" spc="-1">
                <a:solidFill>
                  <a:srgbClr val="002060"/>
                </a:solidFill>
                <a:latin typeface="標楷體" panose="03000509000000000000" pitchFamily="65" charset="-120"/>
                <a:ea typeface="標楷體" panose="03000509000000000000" pitchFamily="65" charset="-120"/>
              </a:rPr>
              <a:t>實機操作示範</a:t>
            </a:r>
            <a:r>
              <a:rPr lang="en-US" sz="3600" b="1" strike="noStrike" spc="-1">
                <a:solidFill>
                  <a:srgbClr val="002060"/>
                </a:solidFill>
                <a:latin typeface="標楷體" panose="03000509000000000000" pitchFamily="65" charset="-120"/>
                <a:ea typeface="標楷體" panose="03000509000000000000" pitchFamily="65" charset="-120"/>
              </a:rPr>
              <a:t>-</a:t>
            </a:r>
            <a:r>
              <a:rPr lang="zh-TW" sz="3600" b="1" strike="noStrike" spc="-1">
                <a:solidFill>
                  <a:srgbClr val="002060"/>
                </a:solidFill>
                <a:latin typeface="標楷體" panose="03000509000000000000" pitchFamily="65" charset="-120"/>
                <a:ea typeface="標楷體" panose="03000509000000000000" pitchFamily="65" charset="-120"/>
              </a:rPr>
              <a:t>光碟內檔案復原</a:t>
            </a:r>
            <a:endParaRPr lang="en-US" sz="3600" b="0" strike="noStrike" spc="-1">
              <a:solidFill>
                <a:srgbClr val="002060"/>
              </a:solidFill>
              <a:latin typeface="標楷體" panose="03000509000000000000" pitchFamily="65" charset="-120"/>
              <a:ea typeface="標楷體" panose="03000509000000000000" pitchFamily="65" charset="-120"/>
            </a:endParaRPr>
          </a:p>
        </p:txBody>
      </p:sp>
      <p:pic>
        <p:nvPicPr>
          <p:cNvPr id="323" name="圖片 3"/>
          <p:cNvPicPr/>
          <p:nvPr/>
        </p:nvPicPr>
        <p:blipFill>
          <a:blip r:embed="rId4"/>
          <a:stretch/>
        </p:blipFill>
        <p:spPr>
          <a:xfrm>
            <a:off x="585720" y="2509200"/>
            <a:ext cx="6859080" cy="456372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24" name="矩形 4"/>
          <p:cNvSpPr/>
          <p:nvPr/>
        </p:nvSpPr>
        <p:spPr>
          <a:xfrm>
            <a:off x="1527120" y="1000080"/>
            <a:ext cx="821880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Recovery Toolbox for CD Free</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
        <p:nvSpPr>
          <p:cNvPr id="325" name="矩形 5"/>
          <p:cNvSpPr/>
          <p:nvPr/>
        </p:nvSpPr>
        <p:spPr>
          <a:xfrm>
            <a:off x="2048491" y="16034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1</a:t>
            </a:r>
            <a:endParaRPr lang="en-US" sz="4000" b="0" strike="noStrike" spc="-1">
              <a:solidFill>
                <a:srgbClr val="002060"/>
              </a:solidFill>
              <a:latin typeface="Arial"/>
            </a:endParaRPr>
          </a:p>
        </p:txBody>
      </p:sp>
      <p:sp>
        <p:nvSpPr>
          <p:cNvPr id="326" name="矩形 6"/>
          <p:cNvSpPr/>
          <p:nvPr/>
        </p:nvSpPr>
        <p:spPr>
          <a:xfrm>
            <a:off x="6241771" y="16178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2</a:t>
            </a:r>
            <a:endParaRPr lang="en-US" sz="4000" b="0" strike="noStrike" spc="-1">
              <a:solidFill>
                <a:srgbClr val="002060"/>
              </a:solidFill>
              <a:latin typeface="Arial"/>
            </a:endParaRPr>
          </a:p>
        </p:txBody>
      </p:sp>
      <p:sp>
        <p:nvSpPr>
          <p:cNvPr id="327" name="矩形 7"/>
          <p:cNvSpPr/>
          <p:nvPr/>
        </p:nvSpPr>
        <p:spPr>
          <a:xfrm>
            <a:off x="10131931" y="158076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3</a:t>
            </a:r>
            <a:endParaRPr lang="en-US" sz="4000" b="0" strike="noStrike" spc="-1">
              <a:solidFill>
                <a:srgbClr val="002060"/>
              </a:solidFill>
              <a:latin typeface="Arial"/>
            </a:endParaRPr>
          </a:p>
        </p:txBody>
      </p:sp>
      <p:sp>
        <p:nvSpPr>
          <p:cNvPr id="328" name="內容版面配置區 8"/>
          <p:cNvSpPr/>
          <p:nvPr/>
        </p:nvSpPr>
        <p:spPr>
          <a:xfrm>
            <a:off x="744840" y="5518800"/>
            <a:ext cx="4013280" cy="14202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343080" indent="-343080" algn="just" defTabSz="914400">
              <a:lnSpc>
                <a:spcPct val="100000"/>
              </a:lnSpc>
              <a:spcBef>
                <a:spcPts val="400"/>
              </a:spcBef>
              <a:spcAft>
                <a:spcPts val="1199"/>
              </a:spcAft>
              <a:buClr>
                <a:srgbClr val="F2F2F2"/>
              </a:buClr>
              <a:buFont typeface="Arial"/>
              <a:buChar char="•"/>
            </a:pPr>
            <a:r>
              <a:rPr lang="zh-TW" sz="2400" b="0" strike="noStrike" spc="-1" dirty="0">
                <a:solidFill>
                  <a:srgbClr val="002060"/>
                </a:solidFill>
                <a:latin typeface="標楷體"/>
                <a:ea typeface="標楷體"/>
              </a:rPr>
              <a:t>安裝完成，點選桌面</a:t>
            </a:r>
            <a:r>
              <a:rPr lang="en-US" sz="2400" b="0" strike="noStrike" spc="-1" dirty="0">
                <a:solidFill>
                  <a:srgbClr val="002060"/>
                </a:solidFill>
                <a:latin typeface="標楷體"/>
                <a:ea typeface="標楷體"/>
              </a:rPr>
              <a:t>Recovery Toolbox for CD Free</a:t>
            </a:r>
            <a:r>
              <a:rPr lang="zh-TW" sz="2400" b="0" strike="noStrike" spc="-1" dirty="0">
                <a:solidFill>
                  <a:srgbClr val="002060"/>
                </a:solidFill>
                <a:latin typeface="標楷體"/>
                <a:ea typeface="標楷體"/>
              </a:rPr>
              <a:t>捷徑開啟。</a:t>
            </a:r>
            <a:endParaRPr lang="en-US" sz="2400" b="0" strike="noStrike" spc="-1" dirty="0">
              <a:solidFill>
                <a:srgbClr val="002060"/>
              </a:solidFill>
              <a:latin typeface="Arial"/>
            </a:endParaRPr>
          </a:p>
          <a:p>
            <a:pPr marL="343080" indent="-343080" algn="just" defTabSz="914400">
              <a:lnSpc>
                <a:spcPct val="100000"/>
              </a:lnSpc>
              <a:spcBef>
                <a:spcPts val="400"/>
              </a:spcBef>
              <a:spcAft>
                <a:spcPts val="1199"/>
              </a:spcAft>
              <a:buClr>
                <a:srgbClr val="F2F2F2"/>
              </a:buClr>
              <a:buFont typeface="Arial"/>
              <a:buChar char="•"/>
            </a:pPr>
            <a:r>
              <a:rPr lang="zh-TW" sz="2400" b="0" strike="noStrike" spc="-1" dirty="0">
                <a:solidFill>
                  <a:srgbClr val="002060"/>
                </a:solidFill>
                <a:latin typeface="標楷體"/>
                <a:ea typeface="標楷體"/>
              </a:rPr>
              <a:t>會自動讀取光碟機，點選下一步開始進行檔案救援。</a:t>
            </a:r>
            <a:endParaRPr lang="en-US" sz="2400" b="0" strike="noStrike" spc="-1" dirty="0">
              <a:solidFill>
                <a:srgbClr val="002060"/>
              </a:solidFill>
              <a:latin typeface="Arial"/>
            </a:endParaRPr>
          </a:p>
        </p:txBody>
      </p:sp>
      <p:sp>
        <p:nvSpPr>
          <p:cNvPr id="329" name="內容版面配置區 8"/>
          <p:cNvSpPr/>
          <p:nvPr/>
        </p:nvSpPr>
        <p:spPr>
          <a:xfrm>
            <a:off x="5262120" y="5523480"/>
            <a:ext cx="3340080" cy="142812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a:bodyPr>
          <a:lstStyle/>
          <a:p>
            <a:pPr marL="343080" indent="-343080" algn="just" defTabSz="914400">
              <a:lnSpc>
                <a:spcPct val="100000"/>
              </a:lnSpc>
              <a:spcBef>
                <a:spcPts val="360"/>
              </a:spcBef>
              <a:spcAft>
                <a:spcPts val="1199"/>
              </a:spcAft>
              <a:buClr>
                <a:srgbClr val="F2F2F2"/>
              </a:buClr>
              <a:buFont typeface="Arial"/>
              <a:buChar char="•"/>
            </a:pPr>
            <a:r>
              <a:rPr lang="zh-TW" sz="2400" b="0" strike="noStrike" spc="-1" dirty="0">
                <a:solidFill>
                  <a:srgbClr val="002060"/>
                </a:solidFill>
                <a:latin typeface="標楷體"/>
                <a:ea typeface="標楷體"/>
              </a:rPr>
              <a:t>可選擇「指定的儲存位置」。</a:t>
            </a:r>
            <a:endParaRPr lang="en-US" sz="2400" b="0" strike="noStrike" spc="-1" dirty="0">
              <a:solidFill>
                <a:srgbClr val="002060"/>
              </a:solidFill>
              <a:latin typeface="Arial"/>
            </a:endParaRPr>
          </a:p>
          <a:p>
            <a:pPr marL="343080" indent="-343080" algn="just" defTabSz="914400">
              <a:lnSpc>
                <a:spcPct val="100000"/>
              </a:lnSpc>
              <a:spcBef>
                <a:spcPts val="439"/>
              </a:spcBef>
              <a:spcAft>
                <a:spcPts val="1199"/>
              </a:spcAft>
              <a:buClr>
                <a:srgbClr val="F2F2F2"/>
              </a:buClr>
              <a:buFont typeface="Arial"/>
              <a:buChar char="•"/>
            </a:pPr>
            <a:r>
              <a:rPr lang="zh-TW" sz="2400" b="0" strike="noStrike" spc="-1" dirty="0">
                <a:solidFill>
                  <a:srgbClr val="002060"/>
                </a:solidFill>
                <a:latin typeface="標楷體"/>
                <a:ea typeface="標楷體"/>
              </a:rPr>
              <a:t>選擇完成，點選下一步。</a:t>
            </a:r>
            <a:endParaRPr lang="en-US" sz="2400" b="0" strike="noStrike" spc="-1" dirty="0">
              <a:solidFill>
                <a:srgbClr val="002060"/>
              </a:solidFill>
              <a:latin typeface="Arial"/>
            </a:endParaRPr>
          </a:p>
        </p:txBody>
      </p:sp>
      <p:sp>
        <p:nvSpPr>
          <p:cNvPr id="330" name="內容版面配置區 8"/>
          <p:cNvSpPr/>
          <p:nvPr/>
        </p:nvSpPr>
        <p:spPr>
          <a:xfrm>
            <a:off x="9746280" y="5515920"/>
            <a:ext cx="3615120" cy="1670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00"/>
              </a:spcBef>
              <a:spcAft>
                <a:spcPts val="1199"/>
              </a:spcAft>
              <a:buClr>
                <a:srgbClr val="F2F2F2"/>
              </a:buClr>
              <a:buFont typeface="Arial"/>
              <a:buChar char="•"/>
            </a:pPr>
            <a:r>
              <a:rPr lang="zh-TW" sz="2400" b="0" strike="noStrike" spc="-1">
                <a:solidFill>
                  <a:srgbClr val="002060"/>
                </a:solidFill>
                <a:latin typeface="標楷體"/>
                <a:ea typeface="標楷體"/>
              </a:rPr>
              <a:t>選擇欲救援檔案。</a:t>
            </a:r>
            <a:endParaRPr lang="en-US" sz="2400" b="0" strike="noStrike" spc="-1">
              <a:solidFill>
                <a:srgbClr val="002060"/>
              </a:solidFill>
              <a:latin typeface="Arial"/>
            </a:endParaRPr>
          </a:p>
          <a:p>
            <a:pPr marL="343080" indent="-343080" algn="just" defTabSz="914400">
              <a:lnSpc>
                <a:spcPct val="100000"/>
              </a:lnSpc>
              <a:spcBef>
                <a:spcPts val="400"/>
              </a:spcBef>
              <a:spcAft>
                <a:spcPts val="1199"/>
              </a:spcAft>
              <a:buClr>
                <a:srgbClr val="F2F2F2"/>
              </a:buClr>
              <a:buFont typeface="Arial"/>
              <a:buChar char="•"/>
            </a:pPr>
            <a:r>
              <a:rPr lang="zh-TW" sz="2400" b="0" strike="noStrike" spc="-1">
                <a:solidFill>
                  <a:srgbClr val="002060"/>
                </a:solidFill>
                <a:latin typeface="標楷體"/>
                <a:ea typeface="標楷體"/>
              </a:rPr>
              <a:t>選擇完成，點選下一步。</a:t>
            </a:r>
            <a:endParaRPr lang="en-US" sz="2400" b="0" strike="noStrike" spc="-1">
              <a:solidFill>
                <a:srgbClr val="002060"/>
              </a:solidFill>
              <a:latin typeface="Arial"/>
            </a:endParaRPr>
          </a:p>
        </p:txBody>
      </p:sp>
      <p:sp>
        <p:nvSpPr>
          <p:cNvPr id="331" name="投影片編號版面配置區 2"/>
          <p:cNvSpPr/>
          <p:nvPr/>
        </p:nvSpPr>
        <p:spPr>
          <a:xfrm>
            <a:off x="4356720" y="6715440"/>
            <a:ext cx="2844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2400" b="0" strike="noStrike" spc="-1">
              <a:solidFill>
                <a:srgbClr val="002060"/>
              </a:solidFill>
              <a:latin typeface="標楷體"/>
              <a:ea typeface="標楷體"/>
            </a:endParaRPr>
          </a:p>
        </p:txBody>
      </p:sp>
      <p:pic>
        <p:nvPicPr>
          <p:cNvPr id="332" name="圖片 12"/>
          <p:cNvPicPr/>
          <p:nvPr/>
        </p:nvPicPr>
        <p:blipFill>
          <a:blip r:embed="rId3"/>
          <a:stretch/>
        </p:blipFill>
        <p:spPr>
          <a:xfrm>
            <a:off x="744840" y="2600640"/>
            <a:ext cx="3940200" cy="2621880"/>
          </a:xfrm>
          <a:prstGeom prst="rect">
            <a:avLst/>
          </a:prstGeom>
          <a:ln w="0">
            <a:noFill/>
          </a:ln>
        </p:spPr>
      </p:pic>
      <p:pic>
        <p:nvPicPr>
          <p:cNvPr id="333" name="圖片 14"/>
          <p:cNvPicPr/>
          <p:nvPr/>
        </p:nvPicPr>
        <p:blipFill>
          <a:blip r:embed="rId4"/>
          <a:stretch/>
        </p:blipFill>
        <p:spPr>
          <a:xfrm>
            <a:off x="9583200" y="2600640"/>
            <a:ext cx="3941640" cy="2622960"/>
          </a:xfrm>
          <a:prstGeom prst="rect">
            <a:avLst/>
          </a:prstGeom>
          <a:ln w="0">
            <a:noFill/>
          </a:ln>
        </p:spPr>
      </p:pic>
      <p:pic>
        <p:nvPicPr>
          <p:cNvPr id="334" name="圖片 15"/>
          <p:cNvPicPr/>
          <p:nvPr/>
        </p:nvPicPr>
        <p:blipFill>
          <a:blip r:embed="rId5"/>
          <a:stretch/>
        </p:blipFill>
        <p:spPr>
          <a:xfrm>
            <a:off x="5125680" y="2581200"/>
            <a:ext cx="3955320" cy="263196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35" name="矩形 2"/>
          <p:cNvSpPr/>
          <p:nvPr/>
        </p:nvSpPr>
        <p:spPr>
          <a:xfrm>
            <a:off x="3762822" y="1759320"/>
            <a:ext cx="2030556" cy="830997"/>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800" b="1" strike="noStrike" spc="-1">
                <a:solidFill>
                  <a:srgbClr val="002060"/>
                </a:solidFill>
                <a:latin typeface="標楷體"/>
                <a:ea typeface="標楷體"/>
              </a:rPr>
              <a:t>STEP 4</a:t>
            </a:r>
            <a:endParaRPr lang="en-US" sz="4800" b="0" strike="noStrike" spc="-1">
              <a:solidFill>
                <a:srgbClr val="002060"/>
              </a:solidFill>
              <a:latin typeface="Arial"/>
            </a:endParaRPr>
          </a:p>
        </p:txBody>
      </p:sp>
      <p:sp>
        <p:nvSpPr>
          <p:cNvPr id="336" name="內容版面配置區 8"/>
          <p:cNvSpPr/>
          <p:nvPr/>
        </p:nvSpPr>
        <p:spPr>
          <a:xfrm>
            <a:off x="8419320" y="2590200"/>
            <a:ext cx="4038120" cy="4109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等待救援完成後至指定路徑查看。</a:t>
            </a:r>
            <a:endParaRPr lang="en-US" sz="24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完成修復。</a:t>
            </a:r>
            <a:endParaRPr lang="en-US" sz="2400" b="0" strike="noStrike" spc="-1">
              <a:solidFill>
                <a:srgbClr val="002060"/>
              </a:solidFill>
              <a:latin typeface="Arial"/>
            </a:endParaRPr>
          </a:p>
        </p:txBody>
      </p:sp>
      <p:sp>
        <p:nvSpPr>
          <p:cNvPr id="337" name="矩形 5"/>
          <p:cNvSpPr/>
          <p:nvPr/>
        </p:nvSpPr>
        <p:spPr>
          <a:xfrm>
            <a:off x="1527120" y="1000080"/>
            <a:ext cx="821880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Recovery Toolbox for CD Free</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
        <p:nvSpPr>
          <p:cNvPr id="338" name="內容版面配置區 8"/>
          <p:cNvSpPr/>
          <p:nvPr/>
        </p:nvSpPr>
        <p:spPr>
          <a:xfrm>
            <a:off x="8882640" y="3760560"/>
            <a:ext cx="3450960" cy="707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just" defTabSz="914400">
              <a:lnSpc>
                <a:spcPct val="100000"/>
              </a:lnSpc>
              <a:spcBef>
                <a:spcPts val="479"/>
              </a:spcBef>
              <a:spcAft>
                <a:spcPts val="1199"/>
              </a:spcAft>
            </a:pPr>
            <a:endParaRPr lang="en-US" sz="2400" b="0" strike="noStrike" spc="-1">
              <a:solidFill>
                <a:srgbClr val="002060"/>
              </a:solidFill>
              <a:latin typeface="標楷體"/>
              <a:ea typeface="標楷體"/>
            </a:endParaRPr>
          </a:p>
        </p:txBody>
      </p:sp>
      <p:pic>
        <p:nvPicPr>
          <p:cNvPr id="339" name="圖片 7"/>
          <p:cNvPicPr/>
          <p:nvPr/>
        </p:nvPicPr>
        <p:blipFill>
          <a:blip r:embed="rId3"/>
          <a:stretch/>
        </p:blipFill>
        <p:spPr>
          <a:xfrm>
            <a:off x="2949120" y="2725560"/>
            <a:ext cx="5238360" cy="348588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40" name="Text 0"/>
          <p:cNvSpPr/>
          <p:nvPr/>
        </p:nvSpPr>
        <p:spPr>
          <a:xfrm>
            <a:off x="6852960" y="1631880"/>
            <a:ext cx="5670360" cy="708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zh-TW" sz="4450" b="0" strike="noStrike" spc="-1">
                <a:solidFill>
                  <a:srgbClr val="002060"/>
                </a:solidFill>
                <a:latin typeface="標楷體"/>
                <a:ea typeface="標楷體"/>
              </a:rPr>
              <a:t>數位檔案轉置策略概述</a:t>
            </a:r>
            <a:endParaRPr lang="en-US" sz="4450" b="0" strike="noStrike" spc="-1">
              <a:solidFill>
                <a:srgbClr val="002060"/>
              </a:solidFill>
              <a:latin typeface="Arial"/>
            </a:endParaRPr>
          </a:p>
        </p:txBody>
      </p:sp>
      <p:sp>
        <p:nvSpPr>
          <p:cNvPr id="341" name="Text 1"/>
          <p:cNvSpPr/>
          <p:nvPr/>
        </p:nvSpPr>
        <p:spPr>
          <a:xfrm>
            <a:off x="6343894" y="3962084"/>
            <a:ext cx="7808041" cy="311919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sz="2800" b="0" strike="noStrike" spc="-1" dirty="0">
                <a:solidFill>
                  <a:srgbClr val="002060"/>
                </a:solidFill>
                <a:latin typeface="標楷體"/>
                <a:ea typeface="標楷體"/>
              </a:rPr>
              <a:t>為確保數位檔案的長期可用性與完整性，轉置策略成為當今資訊管理與檔案保存的關鍵議題。本簡報將探討轉置的必要性、定義、實施限制及實際應用案例，為機構數位資產的長期保存提供專業指引。</a:t>
            </a:r>
            <a:endParaRPr lang="en-US" sz="2800" b="0" strike="noStrike" spc="-1" dirty="0">
              <a:solidFill>
                <a:srgbClr val="002060"/>
              </a:solidFill>
              <a:latin typeface="Arial"/>
            </a:endParaRPr>
          </a:p>
        </p:txBody>
      </p:sp>
      <p:pic>
        <p:nvPicPr>
          <p:cNvPr id="342" name="Image 0" descr="preencoded.png"/>
          <p:cNvPicPr/>
          <p:nvPr/>
        </p:nvPicPr>
        <p:blipFill>
          <a:blip r:embed="rId4"/>
          <a:stretch/>
        </p:blipFill>
        <p:spPr>
          <a:xfrm>
            <a:off x="0" y="0"/>
            <a:ext cx="5486040" cy="822924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43" name="Text 0"/>
          <p:cNvSpPr/>
          <p:nvPr/>
        </p:nvSpPr>
        <p:spPr>
          <a:xfrm>
            <a:off x="793800" y="1735200"/>
            <a:ext cx="5670360" cy="708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zh-TW" sz="4800" b="0" strike="noStrike" spc="-1">
                <a:solidFill>
                  <a:srgbClr val="002060"/>
                </a:solidFill>
                <a:latin typeface="標楷體"/>
                <a:ea typeface="標楷體"/>
              </a:rPr>
              <a:t>轉置策略的必要性</a:t>
            </a:r>
            <a:endParaRPr lang="en-US" sz="4800" b="0" strike="noStrike" spc="-1">
              <a:solidFill>
                <a:srgbClr val="002060"/>
              </a:solidFill>
              <a:latin typeface="Arial"/>
            </a:endParaRPr>
          </a:p>
        </p:txBody>
      </p:sp>
      <p:sp>
        <p:nvSpPr>
          <p:cNvPr id="344" name="Shape 1"/>
          <p:cNvSpPr/>
          <p:nvPr/>
        </p:nvSpPr>
        <p:spPr>
          <a:xfrm>
            <a:off x="793800" y="2897640"/>
            <a:ext cx="6407640" cy="1911600"/>
          </a:xfrm>
          <a:prstGeom prst="roundRect">
            <a:avLst>
              <a:gd name="adj" fmla="val 5654"/>
            </a:avLst>
          </a:prstGeom>
          <a:solidFill>
            <a:srgbClr val="3D3D42"/>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000" b="0" strike="noStrike" spc="-1">
              <a:solidFill>
                <a:srgbClr val="FFFFFF"/>
              </a:solidFill>
              <a:latin typeface="Arial"/>
            </a:endParaRPr>
          </a:p>
        </p:txBody>
      </p:sp>
      <p:sp>
        <p:nvSpPr>
          <p:cNvPr id="345" name="Text 2"/>
          <p:cNvSpPr/>
          <p:nvPr/>
        </p:nvSpPr>
        <p:spPr>
          <a:xfrm>
            <a:off x="1028160" y="3132000"/>
            <a:ext cx="2835000" cy="3538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長期保存主流策略</a:t>
            </a:r>
            <a:endParaRPr lang="en-US" sz="2400" b="0" strike="noStrike" spc="-1">
              <a:solidFill>
                <a:srgbClr val="FFFFFF"/>
              </a:solidFill>
              <a:latin typeface="Arial"/>
            </a:endParaRPr>
          </a:p>
        </p:txBody>
      </p:sp>
      <p:sp>
        <p:nvSpPr>
          <p:cNvPr id="346" name="Text 3"/>
          <p:cNvSpPr/>
          <p:nvPr/>
        </p:nvSpPr>
        <p:spPr>
          <a:xfrm>
            <a:off x="1028160" y="3622320"/>
            <a:ext cx="593856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轉置已成為目前最常使用的數位檔案長期保存策略之一，被廣泛應用於各類機構的資訊管理系統中</a:t>
            </a:r>
            <a:endParaRPr lang="en-US" b="0" strike="noStrike" spc="-1">
              <a:solidFill>
                <a:srgbClr val="FFFFFF"/>
              </a:solidFill>
              <a:latin typeface="Arial"/>
            </a:endParaRPr>
          </a:p>
        </p:txBody>
      </p:sp>
      <p:sp>
        <p:nvSpPr>
          <p:cNvPr id="347" name="Shape 4"/>
          <p:cNvSpPr/>
          <p:nvPr/>
        </p:nvSpPr>
        <p:spPr>
          <a:xfrm>
            <a:off x="7293960" y="2897640"/>
            <a:ext cx="6542280" cy="1911600"/>
          </a:xfrm>
          <a:prstGeom prst="roundRect">
            <a:avLst>
              <a:gd name="adj" fmla="val 5654"/>
            </a:avLst>
          </a:prstGeom>
          <a:solidFill>
            <a:srgbClr val="3D3D42"/>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000" b="0" strike="noStrike" spc="-1">
              <a:solidFill>
                <a:srgbClr val="FFFFFF"/>
              </a:solidFill>
              <a:latin typeface="Arial"/>
            </a:endParaRPr>
          </a:p>
        </p:txBody>
      </p:sp>
      <p:sp>
        <p:nvSpPr>
          <p:cNvPr id="348" name="Text 5"/>
          <p:cNvSpPr/>
          <p:nvPr/>
        </p:nvSpPr>
        <p:spPr>
          <a:xfrm>
            <a:off x="7662960" y="3132000"/>
            <a:ext cx="2835000" cy="3538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系統汰舊換新</a:t>
            </a:r>
            <a:endParaRPr lang="en-US" sz="2400" b="0" strike="noStrike" spc="-1">
              <a:solidFill>
                <a:srgbClr val="FFFFFF"/>
              </a:solidFill>
              <a:latin typeface="Arial"/>
            </a:endParaRPr>
          </a:p>
        </p:txBody>
      </p:sp>
      <p:sp>
        <p:nvSpPr>
          <p:cNvPr id="349" name="Text 6"/>
          <p:cNvSpPr/>
          <p:nvPr/>
        </p:nvSpPr>
        <p:spPr>
          <a:xfrm>
            <a:off x="7662960" y="3622320"/>
            <a:ext cx="593892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電腦硬體與作業系統不斷升級更新，舊系統逐漸停止支援，造成資料存取困難</a:t>
            </a:r>
            <a:endParaRPr lang="en-US" b="0" strike="noStrike" spc="-1">
              <a:solidFill>
                <a:srgbClr val="FFFFFF"/>
              </a:solidFill>
              <a:latin typeface="Arial"/>
            </a:endParaRPr>
          </a:p>
        </p:txBody>
      </p:sp>
      <p:sp>
        <p:nvSpPr>
          <p:cNvPr id="350" name="Shape 7"/>
          <p:cNvSpPr/>
          <p:nvPr/>
        </p:nvSpPr>
        <p:spPr>
          <a:xfrm>
            <a:off x="793800" y="4809240"/>
            <a:ext cx="6407640" cy="1684800"/>
          </a:xfrm>
          <a:prstGeom prst="roundRect">
            <a:avLst>
              <a:gd name="adj" fmla="val 5654"/>
            </a:avLst>
          </a:prstGeom>
          <a:solidFill>
            <a:srgbClr val="3D3D42"/>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000" b="0" strike="noStrike" spc="-1">
              <a:solidFill>
                <a:srgbClr val="FFFFFF"/>
              </a:solidFill>
              <a:latin typeface="Arial"/>
            </a:endParaRPr>
          </a:p>
        </p:txBody>
      </p:sp>
      <p:sp>
        <p:nvSpPr>
          <p:cNvPr id="351" name="Text 8"/>
          <p:cNvSpPr/>
          <p:nvPr/>
        </p:nvSpPr>
        <p:spPr>
          <a:xfrm>
            <a:off x="1028160" y="5043960"/>
            <a:ext cx="2835000" cy="3538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檔案格式演進</a:t>
            </a:r>
            <a:endParaRPr lang="en-US" sz="2400" b="0" strike="noStrike" spc="-1">
              <a:solidFill>
                <a:srgbClr val="FFFFFF"/>
              </a:solidFill>
              <a:latin typeface="Arial"/>
            </a:endParaRPr>
          </a:p>
        </p:txBody>
      </p:sp>
      <p:sp>
        <p:nvSpPr>
          <p:cNvPr id="352" name="Text 9"/>
          <p:cNvSpPr/>
          <p:nvPr/>
        </p:nvSpPr>
        <p:spPr>
          <a:xfrm>
            <a:off x="1028160" y="5534280"/>
            <a:ext cx="593856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檔案格式持續推陳出新，舊格式可能無法被新軟體讀取，導致資料遺失風險</a:t>
            </a:r>
            <a:endParaRPr lang="en-US" b="0" strike="noStrike" spc="-1">
              <a:solidFill>
                <a:srgbClr val="FFFFFF"/>
              </a:solidFill>
              <a:latin typeface="Arial"/>
            </a:endParaRPr>
          </a:p>
        </p:txBody>
      </p:sp>
      <p:sp>
        <p:nvSpPr>
          <p:cNvPr id="353" name="Shape 10"/>
          <p:cNvSpPr/>
          <p:nvPr/>
        </p:nvSpPr>
        <p:spPr>
          <a:xfrm>
            <a:off x="7293960" y="4809240"/>
            <a:ext cx="6542280" cy="1684800"/>
          </a:xfrm>
          <a:prstGeom prst="roundRect">
            <a:avLst>
              <a:gd name="adj" fmla="val 5654"/>
            </a:avLst>
          </a:prstGeom>
          <a:solidFill>
            <a:srgbClr val="3D3D42"/>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000" b="0" strike="noStrike" spc="-1">
              <a:solidFill>
                <a:srgbClr val="FFFFFF"/>
              </a:solidFill>
              <a:latin typeface="Arial"/>
            </a:endParaRPr>
          </a:p>
        </p:txBody>
      </p:sp>
      <p:sp>
        <p:nvSpPr>
          <p:cNvPr id="354" name="Text 11"/>
          <p:cNvSpPr/>
          <p:nvPr/>
        </p:nvSpPr>
        <p:spPr>
          <a:xfrm>
            <a:off x="7662960" y="5043960"/>
            <a:ext cx="2835000" cy="3538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儲存媒體壽命</a:t>
            </a:r>
            <a:endParaRPr lang="en-US" sz="2400" b="0" strike="noStrike" spc="-1">
              <a:solidFill>
                <a:srgbClr val="FFFFFF"/>
              </a:solidFill>
              <a:latin typeface="Arial"/>
            </a:endParaRPr>
          </a:p>
        </p:txBody>
      </p:sp>
      <p:sp>
        <p:nvSpPr>
          <p:cNvPr id="355" name="Text 12"/>
          <p:cNvSpPr/>
          <p:nvPr/>
        </p:nvSpPr>
        <p:spPr>
          <a:xfrm>
            <a:off x="7662960" y="5534280"/>
            <a:ext cx="593892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實體儲存媒體皆有其保存期限，隨著時間推移將面臨物理損壞或技術淘汰問題</a:t>
            </a:r>
            <a:endParaRPr lang="en-US" b="0" strike="noStrike" spc="-1">
              <a:solidFill>
                <a:srgbClr val="FFFFFF"/>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56" name="Shape 4"/>
          <p:cNvSpPr/>
          <p:nvPr/>
        </p:nvSpPr>
        <p:spPr>
          <a:xfrm>
            <a:off x="7368480" y="2088000"/>
            <a:ext cx="6542280" cy="4568040"/>
          </a:xfrm>
          <a:prstGeom prst="roundRect">
            <a:avLst>
              <a:gd name="adj" fmla="val 5654"/>
            </a:avLst>
          </a:prstGeom>
          <a:solidFill>
            <a:schemeClr val="bg1">
              <a:lumMod val="95000"/>
            </a:schemeClr>
          </a:solidFill>
          <a:ln w="7620">
            <a:solidFill>
              <a:srgbClr val="56565B"/>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2400" b="0" strike="noStrike" spc="-1">
              <a:solidFill>
                <a:srgbClr val="002060"/>
              </a:solidFill>
              <a:latin typeface="標楷體" panose="03000509000000000000" pitchFamily="65" charset="-120"/>
              <a:ea typeface="標楷體" panose="03000509000000000000" pitchFamily="65" charset="-120"/>
            </a:endParaRPr>
          </a:p>
        </p:txBody>
      </p:sp>
      <p:sp>
        <p:nvSpPr>
          <p:cNvPr id="357" name="Text 0"/>
          <p:cNvSpPr/>
          <p:nvPr/>
        </p:nvSpPr>
        <p:spPr>
          <a:xfrm>
            <a:off x="594720" y="724680"/>
            <a:ext cx="6935400" cy="5306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4150"/>
              </a:lnSpc>
              <a:tabLst>
                <a:tab pos="0" algn="l"/>
              </a:tabLst>
            </a:pPr>
            <a:r>
              <a:rPr lang="zh-TW" sz="3600" b="0" strike="noStrike" spc="-1" dirty="0">
                <a:solidFill>
                  <a:srgbClr val="002060"/>
                </a:solidFill>
                <a:latin typeface="標楷體"/>
                <a:ea typeface="標楷體"/>
              </a:rPr>
              <a:t>電腦系統汰舊換新的挑戰</a:t>
            </a:r>
            <a:endParaRPr lang="en-US" sz="3600" b="0" strike="noStrike" spc="-1" dirty="0">
              <a:solidFill>
                <a:srgbClr val="002060"/>
              </a:solidFill>
              <a:latin typeface="Arial"/>
            </a:endParaRPr>
          </a:p>
        </p:txBody>
      </p:sp>
      <p:sp>
        <p:nvSpPr>
          <p:cNvPr id="358" name="Text 1"/>
          <p:cNvSpPr/>
          <p:nvPr/>
        </p:nvSpPr>
        <p:spPr>
          <a:xfrm>
            <a:off x="594720" y="1616961"/>
            <a:ext cx="7092620" cy="2714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100"/>
              </a:lnSpc>
              <a:tabLst>
                <a:tab pos="0" algn="l"/>
              </a:tabLst>
            </a:pPr>
            <a:r>
              <a:rPr lang="zh-TW" sz="2400" b="0" strike="noStrike" spc="-1" dirty="0">
                <a:solidFill>
                  <a:srgbClr val="002060"/>
                </a:solidFill>
                <a:latin typeface="標楷體" panose="03000509000000000000" pitchFamily="65" charset="-120"/>
                <a:ea typeface="標楷體" panose="03000509000000000000" pitchFamily="65" charset="-120"/>
              </a:rPr>
              <a:t>操作系統的快速演進對數位檔案保存帶來嚴峻挑戰：</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59" name="Text 2"/>
          <p:cNvSpPr/>
          <p:nvPr/>
        </p:nvSpPr>
        <p:spPr>
          <a:xfrm>
            <a:off x="594720" y="2508321"/>
            <a:ext cx="6029364" cy="1505805"/>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defTabSz="914400">
              <a:lnSpc>
                <a:spcPts val="2100"/>
              </a:lnSpc>
              <a:buClr>
                <a:srgbClr val="CFD0D8"/>
              </a:buClr>
              <a:buFont typeface="Symbol" charset="2"/>
              <a:buChar char=""/>
            </a:pPr>
            <a:r>
              <a:rPr lang="zh-TW" sz="2400" b="0" strike="noStrike" spc="-1" dirty="0">
                <a:solidFill>
                  <a:srgbClr val="002060"/>
                </a:solidFill>
                <a:latin typeface="標楷體" panose="03000509000000000000" pitchFamily="65" charset="-120"/>
                <a:ea typeface="標楷體" panose="03000509000000000000" pitchFamily="65" charset="-120"/>
              </a:rPr>
              <a:t>從早期的命令列介面到圖形化界面，檔案結構與根本性變化</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60" name="Text 3"/>
          <p:cNvSpPr/>
          <p:nvPr/>
        </p:nvSpPr>
        <p:spPr>
          <a:xfrm>
            <a:off x="594720" y="3303418"/>
            <a:ext cx="6513120" cy="2714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defTabSz="914400">
              <a:lnSpc>
                <a:spcPts val="2100"/>
              </a:lnSpc>
              <a:buClr>
                <a:srgbClr val="CFD0D8"/>
              </a:buClr>
              <a:buFont typeface="Symbol" charset="2"/>
              <a:buChar char=""/>
            </a:pPr>
            <a:r>
              <a:rPr lang="zh-TW" sz="2400" b="0" strike="noStrike" spc="-1" dirty="0">
                <a:solidFill>
                  <a:srgbClr val="002060"/>
                </a:solidFill>
                <a:latin typeface="標楷體" panose="03000509000000000000" pitchFamily="65" charset="-120"/>
                <a:ea typeface="標楷體" panose="03000509000000000000" pitchFamily="65" charset="-120"/>
              </a:rPr>
              <a:t>舊系統產生的檔案可能在新系統中無法順利開啟或呈現</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61" name="Text 4"/>
          <p:cNvSpPr/>
          <p:nvPr/>
        </p:nvSpPr>
        <p:spPr>
          <a:xfrm>
            <a:off x="594720" y="4234235"/>
            <a:ext cx="6513120" cy="2714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defTabSz="914400">
              <a:lnSpc>
                <a:spcPts val="2100"/>
              </a:lnSpc>
              <a:buClr>
                <a:srgbClr val="CFD0D8"/>
              </a:buClr>
              <a:buFont typeface="Symbol" charset="2"/>
              <a:buChar char=""/>
            </a:pPr>
            <a:r>
              <a:rPr lang="zh-TW" sz="2400" b="0" strike="noStrike" spc="-1" dirty="0">
                <a:solidFill>
                  <a:srgbClr val="002060"/>
                </a:solidFill>
                <a:latin typeface="標楷體" panose="03000509000000000000" pitchFamily="65" charset="-120"/>
                <a:ea typeface="標楷體" panose="03000509000000000000" pitchFamily="65" charset="-120"/>
              </a:rPr>
              <a:t>驅動程式與相容性問題導致舊格式檔案讀取困難</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62" name="Text 5"/>
          <p:cNvSpPr/>
          <p:nvPr/>
        </p:nvSpPr>
        <p:spPr>
          <a:xfrm>
            <a:off x="594720" y="5165052"/>
            <a:ext cx="6513120" cy="2714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defTabSz="914400">
              <a:lnSpc>
                <a:spcPts val="2100"/>
              </a:lnSpc>
              <a:buClr>
                <a:srgbClr val="CFD0D8"/>
              </a:buClr>
              <a:buFont typeface="Symbol" charset="2"/>
              <a:buChar char=""/>
            </a:pPr>
            <a:r>
              <a:rPr lang="zh-TW" sz="2400" b="0" strike="noStrike" spc="-1" dirty="0">
                <a:solidFill>
                  <a:srgbClr val="002060"/>
                </a:solidFill>
                <a:latin typeface="標楷體" panose="03000509000000000000" pitchFamily="65" charset="-120"/>
                <a:ea typeface="標楷體" panose="03000509000000000000" pitchFamily="65" charset="-120"/>
              </a:rPr>
              <a:t>硬體架構的改變（如</a:t>
            </a:r>
            <a:r>
              <a:rPr lang="en-US" sz="2400" b="0" strike="noStrike" spc="-1" dirty="0">
                <a:solidFill>
                  <a:srgbClr val="002060"/>
                </a:solidFill>
                <a:latin typeface="標楷體" panose="03000509000000000000" pitchFamily="65" charset="-120"/>
                <a:ea typeface="標楷體" panose="03000509000000000000" pitchFamily="65" charset="-120"/>
              </a:rPr>
              <a:t>32</a:t>
            </a:r>
            <a:r>
              <a:rPr lang="zh-TW" sz="2400" b="0" strike="noStrike" spc="-1" dirty="0">
                <a:solidFill>
                  <a:srgbClr val="002060"/>
                </a:solidFill>
                <a:latin typeface="標楷體" panose="03000509000000000000" pitchFamily="65" charset="-120"/>
                <a:ea typeface="標楷體" panose="03000509000000000000" pitchFamily="65" charset="-120"/>
              </a:rPr>
              <a:t>位元到</a:t>
            </a:r>
            <a:r>
              <a:rPr lang="en-US" sz="2400" b="0" strike="noStrike" spc="-1" dirty="0">
                <a:solidFill>
                  <a:srgbClr val="002060"/>
                </a:solidFill>
                <a:latin typeface="標楷體" panose="03000509000000000000" pitchFamily="65" charset="-120"/>
                <a:ea typeface="標楷體" panose="03000509000000000000" pitchFamily="65" charset="-120"/>
              </a:rPr>
              <a:t>64</a:t>
            </a:r>
            <a:r>
              <a:rPr lang="zh-TW" sz="2400" b="0" strike="noStrike" spc="-1" dirty="0">
                <a:solidFill>
                  <a:srgbClr val="002060"/>
                </a:solidFill>
                <a:latin typeface="標楷體" panose="03000509000000000000" pitchFamily="65" charset="-120"/>
                <a:ea typeface="標楷體" panose="03000509000000000000" pitchFamily="65" charset="-120"/>
              </a:rPr>
              <a:t>位元）造成檔案系統不相容</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63" name="Text 6"/>
          <p:cNvSpPr/>
          <p:nvPr/>
        </p:nvSpPr>
        <p:spPr>
          <a:xfrm>
            <a:off x="9725040" y="1625622"/>
            <a:ext cx="2123280" cy="2653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049"/>
              </a:lnSpc>
              <a:tabLst>
                <a:tab pos="0" algn="l"/>
              </a:tabLst>
            </a:pPr>
            <a:r>
              <a:rPr lang="zh-TW" sz="2400" b="0" strike="noStrike" spc="-1" dirty="0">
                <a:solidFill>
                  <a:srgbClr val="002060"/>
                </a:solidFill>
                <a:latin typeface="標楷體" panose="03000509000000000000" pitchFamily="65" charset="-120"/>
                <a:ea typeface="標楷體" panose="03000509000000000000" pitchFamily="65" charset="-120"/>
              </a:rPr>
              <a:t>作業系統的演進歷程</a:t>
            </a:r>
            <a:endParaRPr lang="en-US" sz="2400" b="0" strike="noStrike" spc="-1" dirty="0">
              <a:solidFill>
                <a:srgbClr val="002060"/>
              </a:solidFill>
              <a:latin typeface="標楷體" panose="03000509000000000000" pitchFamily="65" charset="-120"/>
              <a:ea typeface="標楷體" panose="03000509000000000000" pitchFamily="65" charset="-120"/>
            </a:endParaRPr>
          </a:p>
        </p:txBody>
      </p:sp>
      <p:sp>
        <p:nvSpPr>
          <p:cNvPr id="364" name="Text 7"/>
          <p:cNvSpPr/>
          <p:nvPr/>
        </p:nvSpPr>
        <p:spPr>
          <a:xfrm>
            <a:off x="7530120" y="6808320"/>
            <a:ext cx="6513120" cy="5432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100"/>
              </a:lnSpc>
              <a:tabLst>
                <a:tab pos="0" algn="l"/>
              </a:tabLst>
            </a:pPr>
            <a:r>
              <a:rPr lang="zh-TW" sz="2400" b="0" strike="noStrike" spc="-1">
                <a:solidFill>
                  <a:srgbClr val="002060"/>
                </a:solidFill>
                <a:latin typeface="標楷體" panose="03000509000000000000" pitchFamily="65" charset="-120"/>
                <a:ea typeface="標楷體" panose="03000509000000000000" pitchFamily="65" charset="-120"/>
              </a:rPr>
              <a:t>從</a:t>
            </a:r>
            <a:r>
              <a:rPr lang="en-US" sz="2400" b="0" strike="noStrike" spc="-1">
                <a:solidFill>
                  <a:srgbClr val="002060"/>
                </a:solidFill>
                <a:latin typeface="標楷體" panose="03000509000000000000" pitchFamily="65" charset="-120"/>
                <a:ea typeface="標楷體" panose="03000509000000000000" pitchFamily="65" charset="-120"/>
              </a:rPr>
              <a:t>MS-DOS</a:t>
            </a:r>
            <a:r>
              <a:rPr lang="zh-TW" sz="2400" b="0" strike="noStrike" spc="-1">
                <a:solidFill>
                  <a:srgbClr val="002060"/>
                </a:solidFill>
                <a:latin typeface="標楷體" panose="03000509000000000000" pitchFamily="65" charset="-120"/>
                <a:ea typeface="標楷體" panose="03000509000000000000" pitchFamily="65" charset="-120"/>
              </a:rPr>
              <a:t>時代到</a:t>
            </a:r>
            <a:r>
              <a:rPr lang="en-US" sz="2400" b="0" strike="noStrike" spc="-1">
                <a:solidFill>
                  <a:srgbClr val="002060"/>
                </a:solidFill>
                <a:latin typeface="標楷體" panose="03000509000000000000" pitchFamily="65" charset="-120"/>
                <a:ea typeface="標楷體" panose="03000509000000000000" pitchFamily="65" charset="-120"/>
              </a:rPr>
              <a:t>Windows 11</a:t>
            </a:r>
            <a:r>
              <a:rPr lang="zh-TW" sz="2400" b="0" strike="noStrike" spc="-1">
                <a:solidFill>
                  <a:srgbClr val="002060"/>
                </a:solidFill>
                <a:latin typeface="標楷體" panose="03000509000000000000" pitchFamily="65" charset="-120"/>
                <a:ea typeface="標楷體" panose="03000509000000000000" pitchFamily="65" charset="-120"/>
              </a:rPr>
              <a:t>，微軟作業系統經歷超過</a:t>
            </a:r>
            <a:r>
              <a:rPr lang="en-US" sz="2400" b="0" strike="noStrike" spc="-1">
                <a:solidFill>
                  <a:srgbClr val="002060"/>
                </a:solidFill>
                <a:latin typeface="標楷體" panose="03000509000000000000" pitchFamily="65" charset="-120"/>
                <a:ea typeface="標楷體" panose="03000509000000000000" pitchFamily="65" charset="-120"/>
              </a:rPr>
              <a:t>10</a:t>
            </a:r>
            <a:r>
              <a:rPr lang="zh-TW" sz="2400" b="0" strike="noStrike" spc="-1">
                <a:solidFill>
                  <a:srgbClr val="002060"/>
                </a:solidFill>
                <a:latin typeface="標楷體" panose="03000509000000000000" pitchFamily="65" charset="-120"/>
                <a:ea typeface="標楷體" panose="03000509000000000000" pitchFamily="65" charset="-120"/>
              </a:rPr>
              <a:t>種主要版本更迭，每次升級皆可能造成檔案存取障礙</a:t>
            </a:r>
            <a:endParaRPr lang="en-US" sz="2400" b="0" strike="noStrike" spc="-1">
              <a:solidFill>
                <a:srgbClr val="002060"/>
              </a:solidFill>
              <a:latin typeface="標楷體" panose="03000509000000000000" pitchFamily="65" charset="-120"/>
              <a:ea typeface="標楷體" panose="03000509000000000000" pitchFamily="65" charset="-120"/>
            </a:endParaRPr>
          </a:p>
        </p:txBody>
      </p:sp>
      <p:pic>
        <p:nvPicPr>
          <p:cNvPr id="365" name="圖片 14"/>
          <p:cNvPicPr/>
          <p:nvPr/>
        </p:nvPicPr>
        <p:blipFill>
          <a:blip r:embed="rId3"/>
          <a:stretch/>
        </p:blipFill>
        <p:spPr>
          <a:xfrm>
            <a:off x="7955280" y="2224080"/>
            <a:ext cx="5352840" cy="42933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93" name="Text 0"/>
          <p:cNvSpPr/>
          <p:nvPr/>
        </p:nvSpPr>
        <p:spPr>
          <a:xfrm>
            <a:off x="793800" y="1627560"/>
            <a:ext cx="4961520" cy="6195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4850"/>
              </a:lnSpc>
              <a:tabLst>
                <a:tab pos="0" algn="l"/>
              </a:tabLst>
            </a:pPr>
            <a:r>
              <a:rPr lang="zh-TW" sz="6000" b="0" strike="noStrike" spc="-1" dirty="0">
                <a:latin typeface="標楷體"/>
                <a:ea typeface="標楷體"/>
              </a:rPr>
              <a:t>大綱</a:t>
            </a:r>
            <a:endParaRPr lang="en-US" sz="6000" b="0" strike="noStrike" spc="-1" dirty="0">
              <a:latin typeface="Arial"/>
            </a:endParaRPr>
          </a:p>
        </p:txBody>
      </p:sp>
      <p:sp>
        <p:nvSpPr>
          <p:cNvPr id="94" name="Text 1"/>
          <p:cNvSpPr/>
          <p:nvPr/>
        </p:nvSpPr>
        <p:spPr>
          <a:xfrm>
            <a:off x="793800" y="2933949"/>
            <a:ext cx="198000" cy="247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en-US" sz="2800" b="0" strike="noStrike" spc="-1">
                <a:latin typeface="標楷體"/>
                <a:ea typeface="標楷體"/>
              </a:rPr>
              <a:t>01</a:t>
            </a:r>
            <a:endParaRPr lang="en-US" sz="2800" b="0" strike="noStrike" spc="-1">
              <a:latin typeface="Arial"/>
            </a:endParaRPr>
          </a:p>
        </p:txBody>
      </p:sp>
      <p:sp>
        <p:nvSpPr>
          <p:cNvPr id="95" name="Shape 2"/>
          <p:cNvSpPr/>
          <p:nvPr/>
        </p:nvSpPr>
        <p:spPr>
          <a:xfrm>
            <a:off x="793800" y="3248229"/>
            <a:ext cx="4214880" cy="2268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3600" b="0" strike="noStrike" spc="-1">
              <a:latin typeface="Arial"/>
            </a:endParaRPr>
          </a:p>
        </p:txBody>
      </p:sp>
      <p:sp>
        <p:nvSpPr>
          <p:cNvPr id="96" name="Text 3"/>
          <p:cNvSpPr/>
          <p:nvPr/>
        </p:nvSpPr>
        <p:spPr>
          <a:xfrm>
            <a:off x="793800" y="3393309"/>
            <a:ext cx="2480400" cy="309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01"/>
              </a:lnSpc>
              <a:tabLst>
                <a:tab pos="0" algn="l"/>
              </a:tabLst>
            </a:pPr>
            <a:r>
              <a:rPr lang="zh-TW" sz="3600" b="0" strike="noStrike" spc="-1">
                <a:latin typeface="標楷體"/>
                <a:ea typeface="標楷體"/>
              </a:rPr>
              <a:t>儲存媒體修復</a:t>
            </a:r>
            <a:endParaRPr lang="en-US" sz="3600" b="0" strike="noStrike" spc="-1">
              <a:latin typeface="Arial"/>
            </a:endParaRPr>
          </a:p>
        </p:txBody>
      </p:sp>
      <p:sp>
        <p:nvSpPr>
          <p:cNvPr id="97" name="Text 4"/>
          <p:cNvSpPr/>
          <p:nvPr/>
        </p:nvSpPr>
        <p:spPr>
          <a:xfrm>
            <a:off x="793800" y="3822429"/>
            <a:ext cx="4214880" cy="317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zh-TW" sz="2800" b="0" strike="noStrike" spc="-1" dirty="0">
                <a:latin typeface="標楷體"/>
                <a:ea typeface="標楷體"/>
              </a:rPr>
              <a:t>各類儲存媒體損壞類型及</a:t>
            </a:r>
            <a:endParaRPr lang="en-US" altLang="zh-TW" sz="2800" b="0" strike="noStrike" spc="-1" dirty="0">
              <a:latin typeface="標楷體"/>
              <a:ea typeface="標楷體"/>
            </a:endParaRPr>
          </a:p>
          <a:p>
            <a:pPr defTabSz="914400">
              <a:lnSpc>
                <a:spcPts val="2500"/>
              </a:lnSpc>
              <a:tabLst>
                <a:tab pos="0" algn="l"/>
              </a:tabLst>
            </a:pPr>
            <a:r>
              <a:rPr lang="zh-TW" sz="2800" b="0" strike="noStrike" spc="-1" dirty="0">
                <a:latin typeface="標楷體"/>
                <a:ea typeface="標楷體"/>
              </a:rPr>
              <a:t>修復技術介紹</a:t>
            </a:r>
            <a:endParaRPr lang="en-US" sz="2800" b="0" strike="noStrike" spc="-1" dirty="0">
              <a:latin typeface="Arial"/>
            </a:endParaRPr>
          </a:p>
        </p:txBody>
      </p:sp>
      <p:sp>
        <p:nvSpPr>
          <p:cNvPr id="98" name="Text 5"/>
          <p:cNvSpPr/>
          <p:nvPr/>
        </p:nvSpPr>
        <p:spPr>
          <a:xfrm>
            <a:off x="5207400" y="2933949"/>
            <a:ext cx="198000" cy="247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en-US" sz="2800" b="0" strike="noStrike" spc="-1">
                <a:latin typeface="標楷體"/>
                <a:ea typeface="標楷體"/>
              </a:rPr>
              <a:t>02</a:t>
            </a:r>
            <a:endParaRPr lang="en-US" sz="2800" b="0" strike="noStrike" spc="-1">
              <a:latin typeface="Arial"/>
            </a:endParaRPr>
          </a:p>
        </p:txBody>
      </p:sp>
      <p:sp>
        <p:nvSpPr>
          <p:cNvPr id="99" name="Shape 6"/>
          <p:cNvSpPr/>
          <p:nvPr/>
        </p:nvSpPr>
        <p:spPr>
          <a:xfrm>
            <a:off x="5207400" y="3248229"/>
            <a:ext cx="4214880" cy="2268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3600" b="0" strike="noStrike" spc="-1">
              <a:latin typeface="Arial"/>
            </a:endParaRPr>
          </a:p>
        </p:txBody>
      </p:sp>
      <p:sp>
        <p:nvSpPr>
          <p:cNvPr id="100" name="Text 7"/>
          <p:cNvSpPr/>
          <p:nvPr/>
        </p:nvSpPr>
        <p:spPr>
          <a:xfrm>
            <a:off x="5105800" y="3393309"/>
            <a:ext cx="2480400" cy="309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01"/>
              </a:lnSpc>
              <a:tabLst>
                <a:tab pos="0" algn="l"/>
              </a:tabLst>
            </a:pPr>
            <a:r>
              <a:rPr lang="zh-TW" sz="3600" b="0" strike="noStrike" spc="-1" dirty="0">
                <a:latin typeface="標楷體"/>
                <a:ea typeface="標楷體"/>
              </a:rPr>
              <a:t>電子檔案修復軟體演示</a:t>
            </a:r>
            <a:endParaRPr lang="en-US" sz="3600" b="0" strike="noStrike" spc="-1" dirty="0">
              <a:latin typeface="Arial"/>
            </a:endParaRPr>
          </a:p>
        </p:txBody>
      </p:sp>
      <p:sp>
        <p:nvSpPr>
          <p:cNvPr id="101" name="Text 8"/>
          <p:cNvSpPr/>
          <p:nvPr/>
        </p:nvSpPr>
        <p:spPr>
          <a:xfrm>
            <a:off x="5169300" y="3822429"/>
            <a:ext cx="4214880" cy="317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zh-TW" sz="2800" b="0" strike="noStrike" spc="-1" dirty="0">
                <a:latin typeface="標楷體"/>
                <a:ea typeface="標楷體"/>
              </a:rPr>
              <a:t>實際操作及功能展示</a:t>
            </a:r>
            <a:endParaRPr lang="en-US" sz="2800" b="0" strike="noStrike" spc="-1" dirty="0">
              <a:latin typeface="Arial"/>
            </a:endParaRPr>
          </a:p>
        </p:txBody>
      </p:sp>
      <p:sp>
        <p:nvSpPr>
          <p:cNvPr id="102" name="Text 9"/>
          <p:cNvSpPr/>
          <p:nvPr/>
        </p:nvSpPr>
        <p:spPr>
          <a:xfrm>
            <a:off x="9722960" y="2933949"/>
            <a:ext cx="198000" cy="247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en-US" sz="2800" b="0" strike="noStrike" spc="-1">
                <a:latin typeface="標楷體"/>
                <a:ea typeface="標楷體"/>
              </a:rPr>
              <a:t>03</a:t>
            </a:r>
            <a:endParaRPr lang="en-US" sz="2800" b="0" strike="noStrike" spc="-1">
              <a:latin typeface="Arial"/>
            </a:endParaRPr>
          </a:p>
        </p:txBody>
      </p:sp>
      <p:sp>
        <p:nvSpPr>
          <p:cNvPr id="103" name="Shape 10"/>
          <p:cNvSpPr/>
          <p:nvPr/>
        </p:nvSpPr>
        <p:spPr>
          <a:xfrm>
            <a:off x="9722960" y="3248229"/>
            <a:ext cx="4214880" cy="2268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3600" b="0" strike="noStrike" spc="-1">
              <a:latin typeface="Arial"/>
            </a:endParaRPr>
          </a:p>
        </p:txBody>
      </p:sp>
      <p:sp>
        <p:nvSpPr>
          <p:cNvPr id="104" name="Text 11"/>
          <p:cNvSpPr/>
          <p:nvPr/>
        </p:nvSpPr>
        <p:spPr>
          <a:xfrm>
            <a:off x="9722960" y="3393309"/>
            <a:ext cx="2480400" cy="309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01"/>
              </a:lnSpc>
              <a:tabLst>
                <a:tab pos="0" algn="l"/>
              </a:tabLst>
            </a:pPr>
            <a:r>
              <a:rPr lang="zh-TW" sz="3600" b="0" strike="noStrike" spc="-1">
                <a:latin typeface="標楷體"/>
                <a:ea typeface="標楷體"/>
              </a:rPr>
              <a:t>轉置技術說明</a:t>
            </a:r>
            <a:endParaRPr lang="en-US" sz="3600" b="0" strike="noStrike" spc="-1">
              <a:latin typeface="Arial"/>
            </a:endParaRPr>
          </a:p>
        </p:txBody>
      </p:sp>
      <p:sp>
        <p:nvSpPr>
          <p:cNvPr id="105" name="Text 12"/>
          <p:cNvSpPr/>
          <p:nvPr/>
        </p:nvSpPr>
        <p:spPr>
          <a:xfrm>
            <a:off x="9722960" y="3822429"/>
            <a:ext cx="4214880" cy="317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zh-TW" sz="2800" b="0" strike="noStrike" spc="-1">
                <a:latin typeface="標楷體"/>
                <a:ea typeface="標楷體"/>
              </a:rPr>
              <a:t>檔案格式轉換原理與方法</a:t>
            </a:r>
            <a:endParaRPr lang="en-US" sz="2800" b="0" strike="noStrike" spc="-1">
              <a:latin typeface="Arial"/>
            </a:endParaRPr>
          </a:p>
        </p:txBody>
      </p:sp>
      <p:sp>
        <p:nvSpPr>
          <p:cNvPr id="106" name="Text 13"/>
          <p:cNvSpPr/>
          <p:nvPr/>
        </p:nvSpPr>
        <p:spPr>
          <a:xfrm>
            <a:off x="793800" y="4487349"/>
            <a:ext cx="198000" cy="247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en-US" sz="2800" b="0" strike="noStrike" spc="-1">
                <a:latin typeface="標楷體"/>
                <a:ea typeface="標楷體"/>
              </a:rPr>
              <a:t>04</a:t>
            </a:r>
            <a:endParaRPr lang="en-US" sz="2800" b="0" strike="noStrike" spc="-1">
              <a:latin typeface="Arial"/>
            </a:endParaRPr>
          </a:p>
        </p:txBody>
      </p:sp>
      <p:sp>
        <p:nvSpPr>
          <p:cNvPr id="107" name="Shape 14"/>
          <p:cNvSpPr/>
          <p:nvPr/>
        </p:nvSpPr>
        <p:spPr>
          <a:xfrm>
            <a:off x="793800" y="4801629"/>
            <a:ext cx="6421680" cy="2268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3600" b="0" strike="noStrike" spc="-1">
              <a:latin typeface="Arial"/>
            </a:endParaRPr>
          </a:p>
        </p:txBody>
      </p:sp>
      <p:sp>
        <p:nvSpPr>
          <p:cNvPr id="108" name="Text 15"/>
          <p:cNvSpPr/>
          <p:nvPr/>
        </p:nvSpPr>
        <p:spPr>
          <a:xfrm>
            <a:off x="793800" y="4946349"/>
            <a:ext cx="2480400" cy="309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01"/>
              </a:lnSpc>
              <a:tabLst>
                <a:tab pos="0" algn="l"/>
              </a:tabLst>
            </a:pPr>
            <a:r>
              <a:rPr lang="zh-TW" sz="3600" b="0" strike="noStrike" spc="-1">
                <a:latin typeface="標楷體"/>
                <a:ea typeface="標楷體"/>
              </a:rPr>
              <a:t>格式轉置軟體演示</a:t>
            </a:r>
            <a:endParaRPr lang="en-US" sz="3600" b="0" strike="noStrike" spc="-1">
              <a:latin typeface="Arial"/>
            </a:endParaRPr>
          </a:p>
        </p:txBody>
      </p:sp>
      <p:sp>
        <p:nvSpPr>
          <p:cNvPr id="109" name="Text 16"/>
          <p:cNvSpPr/>
          <p:nvPr/>
        </p:nvSpPr>
        <p:spPr>
          <a:xfrm>
            <a:off x="793800" y="5375829"/>
            <a:ext cx="6421680" cy="317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zh-TW" sz="2800" b="0" strike="noStrike" spc="-1">
                <a:latin typeface="標楷體"/>
                <a:ea typeface="標楷體"/>
              </a:rPr>
              <a:t>實際操作及功能展示</a:t>
            </a:r>
            <a:endParaRPr lang="en-US" sz="2800" b="0" strike="noStrike" spc="-1">
              <a:latin typeface="Arial"/>
            </a:endParaRPr>
          </a:p>
        </p:txBody>
      </p:sp>
      <p:sp>
        <p:nvSpPr>
          <p:cNvPr id="110" name="Text 17"/>
          <p:cNvSpPr/>
          <p:nvPr/>
        </p:nvSpPr>
        <p:spPr>
          <a:xfrm>
            <a:off x="7414200" y="4487349"/>
            <a:ext cx="198000" cy="247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en-US" sz="2800" b="0" strike="noStrike" spc="-1" dirty="0">
                <a:latin typeface="標楷體"/>
                <a:ea typeface="標楷體"/>
              </a:rPr>
              <a:t>05</a:t>
            </a:r>
            <a:endParaRPr lang="en-US" sz="2800" b="0" strike="noStrike" spc="-1" dirty="0">
              <a:latin typeface="Arial"/>
            </a:endParaRPr>
          </a:p>
        </p:txBody>
      </p:sp>
      <p:sp>
        <p:nvSpPr>
          <p:cNvPr id="111" name="Shape 18"/>
          <p:cNvSpPr/>
          <p:nvPr/>
        </p:nvSpPr>
        <p:spPr>
          <a:xfrm>
            <a:off x="7414200" y="4801628"/>
            <a:ext cx="6523640" cy="2160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3600" b="0" strike="noStrike" spc="-1">
              <a:latin typeface="Arial"/>
            </a:endParaRPr>
          </a:p>
        </p:txBody>
      </p:sp>
      <p:sp>
        <p:nvSpPr>
          <p:cNvPr id="112" name="Text 19"/>
          <p:cNvSpPr/>
          <p:nvPr/>
        </p:nvSpPr>
        <p:spPr>
          <a:xfrm>
            <a:off x="7414200" y="4946349"/>
            <a:ext cx="2480400" cy="309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401"/>
              </a:lnSpc>
              <a:tabLst>
                <a:tab pos="0" algn="l"/>
              </a:tabLst>
            </a:pPr>
            <a:r>
              <a:rPr lang="zh-TW" sz="3600" b="0" strike="noStrike" spc="-1">
                <a:latin typeface="標楷體"/>
                <a:ea typeface="標楷體"/>
              </a:rPr>
              <a:t>檢測光碟片品質</a:t>
            </a:r>
            <a:endParaRPr lang="en-US" sz="3600" b="0" strike="noStrike" spc="-1">
              <a:latin typeface="Arial"/>
            </a:endParaRPr>
          </a:p>
        </p:txBody>
      </p:sp>
      <p:sp>
        <p:nvSpPr>
          <p:cNvPr id="113" name="Text 20"/>
          <p:cNvSpPr/>
          <p:nvPr/>
        </p:nvSpPr>
        <p:spPr>
          <a:xfrm>
            <a:off x="7414200" y="5375829"/>
            <a:ext cx="6422040" cy="317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zh-TW" sz="2800" b="0" strike="noStrike" spc="-1">
                <a:latin typeface="標楷體"/>
                <a:ea typeface="標楷體"/>
              </a:rPr>
              <a:t>光碟片品質評估方法與工具</a:t>
            </a:r>
            <a:endParaRPr lang="en-US" sz="28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66" name="Text 0"/>
          <p:cNvSpPr/>
          <p:nvPr/>
        </p:nvSpPr>
        <p:spPr>
          <a:xfrm>
            <a:off x="793080" y="623160"/>
            <a:ext cx="6229800" cy="707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zh-TW" sz="4450" b="0" strike="noStrike" spc="-1" dirty="0">
                <a:solidFill>
                  <a:srgbClr val="002060"/>
                </a:solidFill>
                <a:latin typeface="標楷體"/>
                <a:ea typeface="標楷體"/>
              </a:rPr>
              <a:t>檔案格式推陳出新的風險</a:t>
            </a:r>
            <a:endParaRPr lang="en-US" sz="4450" b="0" strike="noStrike" spc="-1" dirty="0">
              <a:solidFill>
                <a:srgbClr val="002060"/>
              </a:solidFill>
              <a:latin typeface="Arial"/>
            </a:endParaRPr>
          </a:p>
        </p:txBody>
      </p:sp>
      <p:sp>
        <p:nvSpPr>
          <p:cNvPr id="367" name="Shape 1"/>
          <p:cNvSpPr/>
          <p:nvPr/>
        </p:nvSpPr>
        <p:spPr>
          <a:xfrm>
            <a:off x="793080" y="1784520"/>
            <a:ext cx="4196520" cy="5821920"/>
          </a:xfrm>
          <a:prstGeom prst="roundRect">
            <a:avLst>
              <a:gd name="adj" fmla="val 3486"/>
            </a:avLst>
          </a:prstGeom>
          <a:solidFill>
            <a:srgbClr val="2A2A2D">
              <a:alpha val="95000"/>
            </a:srgbClr>
          </a:solidFill>
          <a:ln w="30480">
            <a:solidFill>
              <a:srgbClr val="56565B"/>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2000" b="0" strike="noStrike" spc="-1">
              <a:solidFill>
                <a:srgbClr val="FFFFFF"/>
              </a:solidFill>
              <a:latin typeface="Arial"/>
            </a:endParaRPr>
          </a:p>
        </p:txBody>
      </p:sp>
      <p:pic>
        <p:nvPicPr>
          <p:cNvPr id="368" name="Image 0" descr="preencoded.png"/>
          <p:cNvPicPr/>
          <p:nvPr/>
        </p:nvPicPr>
        <p:blipFill>
          <a:blip r:embed="rId3"/>
          <a:stretch/>
        </p:blipFill>
        <p:spPr>
          <a:xfrm>
            <a:off x="762480" y="1784520"/>
            <a:ext cx="121680" cy="5821920"/>
          </a:xfrm>
          <a:prstGeom prst="rect">
            <a:avLst/>
          </a:prstGeom>
          <a:ln w="0">
            <a:noFill/>
          </a:ln>
        </p:spPr>
      </p:pic>
      <p:sp>
        <p:nvSpPr>
          <p:cNvPr id="369" name="Text 2"/>
          <p:cNvSpPr/>
          <p:nvPr/>
        </p:nvSpPr>
        <p:spPr>
          <a:xfrm>
            <a:off x="1141560" y="2041560"/>
            <a:ext cx="2832120" cy="3535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封閉專屬格式</a:t>
            </a:r>
            <a:endParaRPr lang="en-US" sz="2400" b="0" strike="noStrike" spc="-1">
              <a:solidFill>
                <a:srgbClr val="FFFFFF"/>
              </a:solidFill>
              <a:latin typeface="Arial"/>
            </a:endParaRPr>
          </a:p>
        </p:txBody>
      </p:sp>
      <p:pic>
        <p:nvPicPr>
          <p:cNvPr id="370" name="Image 1" descr="preencoded.png"/>
          <p:cNvPicPr/>
          <p:nvPr/>
        </p:nvPicPr>
        <p:blipFill>
          <a:blip r:embed="rId4"/>
          <a:stretch/>
        </p:blipFill>
        <p:spPr>
          <a:xfrm>
            <a:off x="1141560" y="2650320"/>
            <a:ext cx="3483720" cy="2979720"/>
          </a:xfrm>
          <a:prstGeom prst="rect">
            <a:avLst/>
          </a:prstGeom>
          <a:ln w="0">
            <a:noFill/>
          </a:ln>
        </p:spPr>
      </p:pic>
      <p:sp>
        <p:nvSpPr>
          <p:cNvPr id="371" name="Text 3"/>
          <p:cNvSpPr/>
          <p:nvPr/>
        </p:nvSpPr>
        <p:spPr>
          <a:xfrm>
            <a:off x="1141560" y="5885640"/>
            <a:ext cx="3591000" cy="14493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非公開規格的專屬檔案格式往往只能透過特定軟體開啟，一旦軟體不再提供支援，檔案可能無法讀取，造成資料永久遺失</a:t>
            </a:r>
            <a:endParaRPr lang="en-US" b="0" strike="noStrike" spc="-1">
              <a:solidFill>
                <a:srgbClr val="FFFFFF"/>
              </a:solidFill>
              <a:latin typeface="Arial"/>
            </a:endParaRPr>
          </a:p>
        </p:txBody>
      </p:sp>
      <p:sp>
        <p:nvSpPr>
          <p:cNvPr id="372" name="Shape 4"/>
          <p:cNvSpPr/>
          <p:nvPr/>
        </p:nvSpPr>
        <p:spPr>
          <a:xfrm>
            <a:off x="5216760" y="1784520"/>
            <a:ext cx="4196880" cy="5821920"/>
          </a:xfrm>
          <a:prstGeom prst="roundRect">
            <a:avLst>
              <a:gd name="adj" fmla="val 3486"/>
            </a:avLst>
          </a:prstGeom>
          <a:solidFill>
            <a:srgbClr val="2A2A2D">
              <a:alpha val="95000"/>
            </a:srgbClr>
          </a:solidFill>
          <a:ln w="30480">
            <a:solidFill>
              <a:srgbClr val="56565B"/>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2000" b="0" strike="noStrike" spc="-1">
              <a:solidFill>
                <a:srgbClr val="FFFFFF"/>
              </a:solidFill>
              <a:latin typeface="Arial"/>
            </a:endParaRPr>
          </a:p>
        </p:txBody>
      </p:sp>
      <p:pic>
        <p:nvPicPr>
          <p:cNvPr id="373" name="Image 2" descr="preencoded.png"/>
          <p:cNvPicPr/>
          <p:nvPr/>
        </p:nvPicPr>
        <p:blipFill>
          <a:blip r:embed="rId3"/>
          <a:stretch/>
        </p:blipFill>
        <p:spPr>
          <a:xfrm>
            <a:off x="5186160" y="1784520"/>
            <a:ext cx="121680" cy="5821920"/>
          </a:xfrm>
          <a:prstGeom prst="rect">
            <a:avLst/>
          </a:prstGeom>
          <a:ln w="0">
            <a:noFill/>
          </a:ln>
        </p:spPr>
      </p:pic>
      <p:sp>
        <p:nvSpPr>
          <p:cNvPr id="374" name="Text 5"/>
          <p:cNvSpPr/>
          <p:nvPr/>
        </p:nvSpPr>
        <p:spPr>
          <a:xfrm>
            <a:off x="5565240" y="2041560"/>
            <a:ext cx="2832120" cy="3535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軟體停止支援</a:t>
            </a:r>
            <a:endParaRPr lang="en-US" sz="2400" b="0" strike="noStrike" spc="-1">
              <a:solidFill>
                <a:srgbClr val="FFFFFF"/>
              </a:solidFill>
              <a:latin typeface="Arial"/>
            </a:endParaRPr>
          </a:p>
        </p:txBody>
      </p:sp>
      <p:pic>
        <p:nvPicPr>
          <p:cNvPr id="375" name="Image 3" descr="preencoded.png"/>
          <p:cNvPicPr/>
          <p:nvPr/>
        </p:nvPicPr>
        <p:blipFill>
          <a:blip r:embed="rId5"/>
          <a:stretch/>
        </p:blipFill>
        <p:spPr>
          <a:xfrm>
            <a:off x="5565240" y="2650320"/>
            <a:ext cx="3483720" cy="2967480"/>
          </a:xfrm>
          <a:prstGeom prst="rect">
            <a:avLst/>
          </a:prstGeom>
          <a:ln w="0">
            <a:noFill/>
          </a:ln>
        </p:spPr>
      </p:pic>
      <p:sp>
        <p:nvSpPr>
          <p:cNvPr id="376" name="Text 6"/>
          <p:cNvSpPr/>
          <p:nvPr/>
        </p:nvSpPr>
        <p:spPr>
          <a:xfrm>
            <a:off x="5565240" y="5873400"/>
            <a:ext cx="3591000" cy="14493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軟體廠商基於市場或技術考量，可能停止維護特定舊版軟體，導致舊格式檔案無法在新系統中開啟或轉換</a:t>
            </a:r>
            <a:endParaRPr lang="en-US" b="0" strike="noStrike" spc="-1">
              <a:solidFill>
                <a:srgbClr val="FFFFFF"/>
              </a:solidFill>
              <a:latin typeface="Arial"/>
            </a:endParaRPr>
          </a:p>
        </p:txBody>
      </p:sp>
      <p:sp>
        <p:nvSpPr>
          <p:cNvPr id="377" name="Shape 7"/>
          <p:cNvSpPr/>
          <p:nvPr/>
        </p:nvSpPr>
        <p:spPr>
          <a:xfrm>
            <a:off x="9640080" y="1784520"/>
            <a:ext cx="4196880" cy="5821920"/>
          </a:xfrm>
          <a:prstGeom prst="roundRect">
            <a:avLst>
              <a:gd name="adj" fmla="val 3486"/>
            </a:avLst>
          </a:prstGeom>
          <a:solidFill>
            <a:srgbClr val="2A2A2D">
              <a:alpha val="95000"/>
            </a:srgbClr>
          </a:solidFill>
          <a:ln w="30480">
            <a:solidFill>
              <a:srgbClr val="56565B"/>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2000" b="0" strike="noStrike" spc="-1">
              <a:solidFill>
                <a:srgbClr val="FFFFFF"/>
              </a:solidFill>
              <a:latin typeface="Arial"/>
            </a:endParaRPr>
          </a:p>
        </p:txBody>
      </p:sp>
      <p:pic>
        <p:nvPicPr>
          <p:cNvPr id="378" name="Image 4" descr="preencoded.png"/>
          <p:cNvPicPr/>
          <p:nvPr/>
        </p:nvPicPr>
        <p:blipFill>
          <a:blip r:embed="rId3"/>
          <a:stretch/>
        </p:blipFill>
        <p:spPr>
          <a:xfrm>
            <a:off x="9609840" y="1784520"/>
            <a:ext cx="121680" cy="5821920"/>
          </a:xfrm>
          <a:prstGeom prst="rect">
            <a:avLst/>
          </a:prstGeom>
          <a:ln w="0">
            <a:noFill/>
          </a:ln>
        </p:spPr>
      </p:pic>
      <p:sp>
        <p:nvSpPr>
          <p:cNvPr id="379" name="Text 8"/>
          <p:cNvSpPr/>
          <p:nvPr/>
        </p:nvSpPr>
        <p:spPr>
          <a:xfrm>
            <a:off x="9988920" y="2041560"/>
            <a:ext cx="2832120" cy="3535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750"/>
              </a:lnSpc>
              <a:tabLst>
                <a:tab pos="0" algn="l"/>
              </a:tabLst>
            </a:pPr>
            <a:r>
              <a:rPr lang="zh-TW" sz="2400" b="0" strike="noStrike" spc="-1">
                <a:solidFill>
                  <a:srgbClr val="CFD0D8"/>
                </a:solidFill>
                <a:latin typeface="標楷體"/>
                <a:ea typeface="標楷體"/>
              </a:rPr>
              <a:t>廠商結束營業</a:t>
            </a:r>
            <a:endParaRPr lang="en-US" sz="2400" b="0" strike="noStrike" spc="-1">
              <a:solidFill>
                <a:srgbClr val="FFFFFF"/>
              </a:solidFill>
              <a:latin typeface="Arial"/>
            </a:endParaRPr>
          </a:p>
        </p:txBody>
      </p:sp>
      <p:pic>
        <p:nvPicPr>
          <p:cNvPr id="380" name="Image 5" descr="preencoded.png"/>
          <p:cNvPicPr/>
          <p:nvPr/>
        </p:nvPicPr>
        <p:blipFill>
          <a:blip r:embed="rId6"/>
          <a:stretch/>
        </p:blipFill>
        <p:spPr>
          <a:xfrm>
            <a:off x="9988920" y="2650320"/>
            <a:ext cx="3483720" cy="2994480"/>
          </a:xfrm>
          <a:prstGeom prst="rect">
            <a:avLst/>
          </a:prstGeom>
          <a:ln w="0">
            <a:noFill/>
          </a:ln>
        </p:spPr>
      </p:pic>
      <p:sp>
        <p:nvSpPr>
          <p:cNvPr id="381" name="Text 9"/>
          <p:cNvSpPr/>
          <p:nvPr/>
        </p:nvSpPr>
        <p:spPr>
          <a:xfrm>
            <a:off x="9988920" y="5900040"/>
            <a:ext cx="3591000" cy="14493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849"/>
              </a:lnSpc>
              <a:tabLst>
                <a:tab pos="0" algn="l"/>
              </a:tabLst>
            </a:pPr>
            <a:r>
              <a:rPr lang="zh-TW" b="0" strike="noStrike" spc="-1">
                <a:solidFill>
                  <a:srgbClr val="CFD0D8"/>
                </a:solidFill>
                <a:latin typeface="標楷體"/>
                <a:ea typeface="標楷體"/>
              </a:rPr>
              <a:t>軟體公司倒閉或被收購後，特定檔案格式（如</a:t>
            </a:r>
            <a:r>
              <a:rPr lang="en-US" b="0" strike="noStrike" spc="-1">
                <a:solidFill>
                  <a:srgbClr val="CFD0D8"/>
                </a:solidFill>
                <a:latin typeface="標楷體"/>
                <a:ea typeface="標楷體"/>
              </a:rPr>
              <a:t>.wdl</a:t>
            </a:r>
            <a:r>
              <a:rPr lang="zh-TW" b="0" strike="noStrike" spc="-1">
                <a:solidFill>
                  <a:srgbClr val="CFD0D8"/>
                </a:solidFill>
                <a:latin typeface="標楷體"/>
                <a:ea typeface="標楷體"/>
              </a:rPr>
              <a:t>）可能完全失去技術支援，即使擁有檔案也無法存取其中內容</a:t>
            </a:r>
            <a:endParaRPr lang="en-US" b="0" strike="noStrike" spc="-1">
              <a:solidFill>
                <a:srgbClr val="FFFFFF"/>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82" name="Text 0"/>
          <p:cNvSpPr/>
          <p:nvPr/>
        </p:nvSpPr>
        <p:spPr>
          <a:xfrm>
            <a:off x="793800" y="486720"/>
            <a:ext cx="4988520" cy="5666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4450"/>
              </a:lnSpc>
              <a:tabLst>
                <a:tab pos="0" algn="l"/>
              </a:tabLst>
            </a:pPr>
            <a:r>
              <a:rPr lang="zh-TW" sz="2800" b="0" strike="noStrike" spc="-1" dirty="0">
                <a:solidFill>
                  <a:srgbClr val="002060"/>
                </a:solidFill>
                <a:latin typeface="標楷體"/>
                <a:ea typeface="標楷體"/>
              </a:rPr>
              <a:t>儲存媒體保存壽命的限制</a:t>
            </a:r>
            <a:endParaRPr lang="en-US" sz="2800" b="0" strike="noStrike" spc="-1" dirty="0">
              <a:solidFill>
                <a:srgbClr val="002060"/>
              </a:solidFill>
              <a:latin typeface="Arial"/>
            </a:endParaRPr>
          </a:p>
        </p:txBody>
      </p:sp>
      <p:sp>
        <p:nvSpPr>
          <p:cNvPr id="383" name="Text 1"/>
          <p:cNvSpPr/>
          <p:nvPr/>
        </p:nvSpPr>
        <p:spPr>
          <a:xfrm>
            <a:off x="793800" y="1597680"/>
            <a:ext cx="3554916" cy="2829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00"/>
              </a:lnSpc>
              <a:tabLst>
                <a:tab pos="0" algn="l"/>
              </a:tabLst>
            </a:pPr>
            <a:r>
              <a:rPr lang="zh-TW" sz="2000" b="0" strike="noStrike" spc="-1" dirty="0">
                <a:solidFill>
                  <a:srgbClr val="002060"/>
                </a:solidFill>
                <a:latin typeface="標楷體"/>
                <a:ea typeface="標楷體"/>
              </a:rPr>
              <a:t>實體媒體的自然耗損</a:t>
            </a:r>
            <a:endParaRPr lang="en-US" sz="2000" b="0" strike="noStrike" spc="-1" dirty="0">
              <a:solidFill>
                <a:srgbClr val="002060"/>
              </a:solidFill>
              <a:latin typeface="Arial"/>
            </a:endParaRPr>
          </a:p>
        </p:txBody>
      </p:sp>
      <p:sp>
        <p:nvSpPr>
          <p:cNvPr id="384" name="Text 2"/>
          <p:cNvSpPr/>
          <p:nvPr/>
        </p:nvSpPr>
        <p:spPr>
          <a:xfrm>
            <a:off x="793800" y="2081880"/>
            <a:ext cx="6772680" cy="4435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51"/>
              </a:lnSpc>
              <a:tabLst>
                <a:tab pos="0" algn="l"/>
              </a:tabLst>
            </a:pPr>
            <a:r>
              <a:rPr lang="zh-TW" sz="2000" b="0" strike="noStrike" spc="-1" dirty="0">
                <a:solidFill>
                  <a:srgbClr val="002060"/>
                </a:solidFill>
                <a:latin typeface="標楷體"/>
                <a:ea typeface="標楷體"/>
              </a:rPr>
              <a:t>各類儲存媒體均有其壽命限制，即使在最佳保存條件下也會隨時間劣化：</a:t>
            </a:r>
            <a:endParaRPr lang="en-US" sz="2000" b="0" strike="noStrike" spc="-1" dirty="0">
              <a:solidFill>
                <a:srgbClr val="002060"/>
              </a:solidFill>
              <a:latin typeface="Arial"/>
            </a:endParaRPr>
          </a:p>
        </p:txBody>
      </p:sp>
      <p:sp>
        <p:nvSpPr>
          <p:cNvPr id="385" name="Text 3"/>
          <p:cNvSpPr/>
          <p:nvPr/>
        </p:nvSpPr>
        <p:spPr>
          <a:xfrm>
            <a:off x="793800" y="276876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defTabSz="914400">
              <a:lnSpc>
                <a:spcPts val="2251"/>
              </a:lnSpc>
              <a:buClr>
                <a:srgbClr val="002060"/>
              </a:buClr>
              <a:buFont typeface="Symbol" charset="2"/>
              <a:buChar char=""/>
            </a:pPr>
            <a:r>
              <a:rPr lang="zh-TW" sz="2000" b="0" strike="noStrike" spc="-1" dirty="0">
                <a:solidFill>
                  <a:srgbClr val="002060"/>
                </a:solidFill>
                <a:latin typeface="標楷體"/>
                <a:ea typeface="標楷體"/>
              </a:rPr>
              <a:t>磁帶：</a:t>
            </a:r>
            <a:r>
              <a:rPr lang="en-US" sz="2000" b="0" strike="noStrike" spc="-1" dirty="0">
                <a:solidFill>
                  <a:srgbClr val="002060"/>
                </a:solidFill>
                <a:latin typeface="標楷體"/>
                <a:ea typeface="標楷體"/>
              </a:rPr>
              <a:t>15-30</a:t>
            </a:r>
            <a:r>
              <a:rPr lang="zh-TW" sz="2000" b="0" strike="noStrike" spc="-1" dirty="0">
                <a:solidFill>
                  <a:srgbClr val="002060"/>
                </a:solidFill>
                <a:latin typeface="標楷體"/>
                <a:ea typeface="標楷體"/>
              </a:rPr>
              <a:t>年</a:t>
            </a:r>
            <a:endParaRPr lang="en-US" sz="2000" b="0" strike="noStrike" spc="-1" dirty="0">
              <a:solidFill>
                <a:srgbClr val="002060"/>
              </a:solidFill>
              <a:latin typeface="Arial"/>
            </a:endParaRPr>
          </a:p>
        </p:txBody>
      </p:sp>
      <p:sp>
        <p:nvSpPr>
          <p:cNvPr id="386" name="Text 4"/>
          <p:cNvSpPr/>
          <p:nvPr/>
        </p:nvSpPr>
        <p:spPr>
          <a:xfrm>
            <a:off x="793800" y="312228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a:lnSpc>
                <a:spcPts val="2251"/>
              </a:lnSpc>
              <a:buClr>
                <a:srgbClr val="002060"/>
              </a:buClr>
              <a:buFont typeface="Symbol" charset="2"/>
              <a:buChar char=""/>
            </a:pPr>
            <a:r>
              <a:rPr lang="zh-TW" altLang="en-US" sz="2000" spc="-1" dirty="0">
                <a:solidFill>
                  <a:srgbClr val="002060"/>
                </a:solidFill>
                <a:latin typeface="標楷體"/>
                <a:ea typeface="標楷體"/>
              </a:rPr>
              <a:t>光碟（</a:t>
            </a:r>
            <a:r>
              <a:rPr lang="en-US" sz="2000" spc="-1" dirty="0">
                <a:solidFill>
                  <a:srgbClr val="002060"/>
                </a:solidFill>
                <a:latin typeface="標楷體"/>
                <a:ea typeface="標楷體"/>
              </a:rPr>
              <a:t>CD/DVD</a:t>
            </a:r>
            <a:r>
              <a:rPr lang="zh-TW" altLang="en-US" sz="2000" spc="-1" dirty="0">
                <a:solidFill>
                  <a:srgbClr val="002060"/>
                </a:solidFill>
                <a:latin typeface="標楷體"/>
                <a:ea typeface="標楷體"/>
              </a:rPr>
              <a:t>）：</a:t>
            </a:r>
            <a:r>
              <a:rPr lang="en-US" sz="2000" spc="-1" dirty="0">
                <a:solidFill>
                  <a:srgbClr val="002060"/>
                </a:solidFill>
                <a:latin typeface="標楷體"/>
                <a:ea typeface="標楷體"/>
              </a:rPr>
              <a:t>5-10</a:t>
            </a:r>
            <a:r>
              <a:rPr lang="zh-TW" altLang="en-US" sz="2000" spc="-1" dirty="0">
                <a:solidFill>
                  <a:srgbClr val="002060"/>
                </a:solidFill>
                <a:latin typeface="標楷體"/>
                <a:ea typeface="標楷體"/>
              </a:rPr>
              <a:t>年</a:t>
            </a:r>
            <a:endParaRPr lang="en-US" sz="2000" spc="-1" dirty="0">
              <a:solidFill>
                <a:srgbClr val="002060"/>
              </a:solidFill>
              <a:latin typeface="標楷體"/>
              <a:ea typeface="標楷體"/>
            </a:endParaRPr>
          </a:p>
        </p:txBody>
      </p:sp>
      <p:sp>
        <p:nvSpPr>
          <p:cNvPr id="387" name="Text 5"/>
          <p:cNvSpPr/>
          <p:nvPr/>
        </p:nvSpPr>
        <p:spPr>
          <a:xfrm>
            <a:off x="793800" y="347616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a:lnSpc>
                <a:spcPts val="2251"/>
              </a:lnSpc>
              <a:buClr>
                <a:srgbClr val="002060"/>
              </a:buClr>
              <a:buFont typeface="Symbol" charset="2"/>
              <a:buChar char=""/>
            </a:pPr>
            <a:r>
              <a:rPr lang="zh-TW" altLang="en-US" sz="2000" spc="-1" dirty="0">
                <a:solidFill>
                  <a:srgbClr val="002060"/>
                </a:solidFill>
                <a:latin typeface="標楷體"/>
                <a:ea typeface="標楷體"/>
              </a:rPr>
              <a:t>硬碟：</a:t>
            </a:r>
            <a:r>
              <a:rPr lang="en-US" sz="2000" spc="-1" dirty="0">
                <a:solidFill>
                  <a:srgbClr val="002060"/>
                </a:solidFill>
                <a:latin typeface="標楷體"/>
                <a:ea typeface="標楷體"/>
              </a:rPr>
              <a:t>3-5</a:t>
            </a:r>
            <a:r>
              <a:rPr lang="zh-TW" altLang="en-US" sz="2000" spc="-1" dirty="0">
                <a:solidFill>
                  <a:srgbClr val="002060"/>
                </a:solidFill>
                <a:latin typeface="標楷體"/>
                <a:ea typeface="標楷體"/>
              </a:rPr>
              <a:t>年</a:t>
            </a:r>
            <a:endParaRPr lang="en-US" sz="2000" spc="-1" dirty="0">
              <a:solidFill>
                <a:srgbClr val="002060"/>
              </a:solidFill>
              <a:latin typeface="標楷體"/>
              <a:ea typeface="標楷體"/>
            </a:endParaRPr>
          </a:p>
        </p:txBody>
      </p:sp>
      <p:sp>
        <p:nvSpPr>
          <p:cNvPr id="388" name="Text 6"/>
          <p:cNvSpPr/>
          <p:nvPr/>
        </p:nvSpPr>
        <p:spPr>
          <a:xfrm>
            <a:off x="793800" y="383004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marL="343080" indent="-343080">
              <a:lnSpc>
                <a:spcPts val="2251"/>
              </a:lnSpc>
              <a:buClr>
                <a:srgbClr val="002060"/>
              </a:buClr>
              <a:buFont typeface="Symbol" charset="2"/>
              <a:buChar char=""/>
            </a:pPr>
            <a:r>
              <a:rPr lang="zh-TW" altLang="en-US" sz="2000" spc="-1" dirty="0">
                <a:solidFill>
                  <a:srgbClr val="002060"/>
                </a:solidFill>
                <a:latin typeface="標楷體"/>
                <a:ea typeface="標楷體"/>
              </a:rPr>
              <a:t>固態硬碟：</a:t>
            </a:r>
            <a:r>
              <a:rPr lang="en-US" sz="2000" spc="-1" dirty="0">
                <a:solidFill>
                  <a:srgbClr val="002060"/>
                </a:solidFill>
                <a:latin typeface="標楷體"/>
                <a:ea typeface="標楷體"/>
              </a:rPr>
              <a:t>10</a:t>
            </a:r>
            <a:r>
              <a:rPr lang="zh-TW" altLang="en-US" sz="2000" spc="-1" dirty="0">
                <a:solidFill>
                  <a:srgbClr val="002060"/>
                </a:solidFill>
                <a:latin typeface="標楷體"/>
                <a:ea typeface="標楷體"/>
              </a:rPr>
              <a:t>年左右</a:t>
            </a:r>
            <a:endParaRPr lang="en-US" sz="2000" spc="-1" dirty="0">
              <a:solidFill>
                <a:srgbClr val="002060"/>
              </a:solidFill>
              <a:latin typeface="標楷體"/>
              <a:ea typeface="標楷體"/>
            </a:endParaRPr>
          </a:p>
        </p:txBody>
      </p:sp>
      <p:sp>
        <p:nvSpPr>
          <p:cNvPr id="389" name="Text 7"/>
          <p:cNvSpPr/>
          <p:nvPr/>
        </p:nvSpPr>
        <p:spPr>
          <a:xfrm>
            <a:off x="793800" y="428328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即使檔案本身完好，若媒體損壞則資料仍可能無法讀取</a:t>
            </a:r>
            <a:endParaRPr lang="en-US" sz="2000" b="0" strike="noStrike" spc="-1">
              <a:solidFill>
                <a:srgbClr val="002060"/>
              </a:solidFill>
              <a:latin typeface="Arial"/>
            </a:endParaRPr>
          </a:p>
        </p:txBody>
      </p:sp>
      <p:pic>
        <p:nvPicPr>
          <p:cNvPr id="390" name="Image 0" descr="preencoded.png"/>
          <p:cNvPicPr/>
          <p:nvPr/>
        </p:nvPicPr>
        <p:blipFill>
          <a:blip r:embed="rId3"/>
          <a:stretch/>
        </p:blipFill>
        <p:spPr>
          <a:xfrm>
            <a:off x="7544160" y="1872720"/>
            <a:ext cx="453240" cy="453240"/>
          </a:xfrm>
          <a:prstGeom prst="rect">
            <a:avLst/>
          </a:prstGeom>
          <a:solidFill>
            <a:srgbClr val="002060"/>
          </a:solidFill>
          <a:ln w="0">
            <a:noFill/>
          </a:ln>
        </p:spPr>
      </p:pic>
      <p:sp>
        <p:nvSpPr>
          <p:cNvPr id="391" name="Text 8"/>
          <p:cNvSpPr/>
          <p:nvPr/>
        </p:nvSpPr>
        <p:spPr>
          <a:xfrm>
            <a:off x="7544160" y="2553120"/>
            <a:ext cx="2268000" cy="2829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00"/>
              </a:lnSpc>
              <a:tabLst>
                <a:tab pos="0" algn="l"/>
              </a:tabLst>
            </a:pPr>
            <a:r>
              <a:rPr lang="zh-TW" sz="2000" b="0" strike="noStrike" spc="-1">
                <a:solidFill>
                  <a:srgbClr val="002060"/>
                </a:solidFill>
                <a:latin typeface="標楷體"/>
                <a:ea typeface="標楷體"/>
              </a:rPr>
              <a:t>環境因素</a:t>
            </a:r>
            <a:endParaRPr lang="en-US" sz="2000" b="0" strike="noStrike" spc="-1">
              <a:solidFill>
                <a:srgbClr val="002060"/>
              </a:solidFill>
              <a:latin typeface="Arial"/>
            </a:endParaRPr>
          </a:p>
        </p:txBody>
      </p:sp>
      <p:sp>
        <p:nvSpPr>
          <p:cNvPr id="392" name="Text 9"/>
          <p:cNvSpPr/>
          <p:nvPr/>
        </p:nvSpPr>
        <p:spPr>
          <a:xfrm>
            <a:off x="7544160" y="3018240"/>
            <a:ext cx="6299640" cy="5803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高溫、潮濕與灰塵會加速媒體發霉與劣化，台灣的高濕度氣候尤其不利於儲存媒體長期保存</a:t>
            </a:r>
            <a:endParaRPr lang="en-US" sz="2000" b="0" strike="noStrike" spc="-1">
              <a:solidFill>
                <a:srgbClr val="002060"/>
              </a:solidFill>
              <a:latin typeface="Arial"/>
            </a:endParaRPr>
          </a:p>
        </p:txBody>
      </p:sp>
      <p:pic>
        <p:nvPicPr>
          <p:cNvPr id="393" name="Image 1" descr="preencoded.png"/>
          <p:cNvPicPr/>
          <p:nvPr/>
        </p:nvPicPr>
        <p:blipFill>
          <a:blip r:embed="rId4"/>
          <a:stretch/>
        </p:blipFill>
        <p:spPr>
          <a:xfrm>
            <a:off x="7544160" y="3961800"/>
            <a:ext cx="453240" cy="453240"/>
          </a:xfrm>
          <a:prstGeom prst="rect">
            <a:avLst/>
          </a:prstGeom>
          <a:solidFill>
            <a:srgbClr val="002060"/>
          </a:solidFill>
          <a:ln w="0">
            <a:noFill/>
          </a:ln>
        </p:spPr>
      </p:pic>
      <p:sp>
        <p:nvSpPr>
          <p:cNvPr id="394" name="Text 10"/>
          <p:cNvSpPr/>
          <p:nvPr/>
        </p:nvSpPr>
        <p:spPr>
          <a:xfrm>
            <a:off x="7544160" y="4642200"/>
            <a:ext cx="2268000" cy="2829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00"/>
              </a:lnSpc>
              <a:tabLst>
                <a:tab pos="0" algn="l"/>
              </a:tabLst>
            </a:pPr>
            <a:r>
              <a:rPr lang="zh-TW" sz="2000" b="0" strike="noStrike" spc="-1">
                <a:solidFill>
                  <a:srgbClr val="002060"/>
                </a:solidFill>
                <a:latin typeface="標楷體"/>
                <a:ea typeface="標楷體"/>
              </a:rPr>
              <a:t>物理損傷</a:t>
            </a:r>
            <a:endParaRPr lang="en-US" sz="2000" b="0" strike="noStrike" spc="-1">
              <a:solidFill>
                <a:srgbClr val="002060"/>
              </a:solidFill>
              <a:latin typeface="Arial"/>
            </a:endParaRPr>
          </a:p>
        </p:txBody>
      </p:sp>
      <p:sp>
        <p:nvSpPr>
          <p:cNvPr id="395" name="Text 11"/>
          <p:cNvSpPr/>
          <p:nvPr/>
        </p:nvSpPr>
        <p:spPr>
          <a:xfrm>
            <a:off x="7544160" y="510696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刮傷、撞擊與不當處理都可能造成儲存媒體的永久性損壞，導致資料無法復原</a:t>
            </a:r>
            <a:endParaRPr lang="en-US" sz="2000" b="0" strike="noStrike" spc="-1">
              <a:solidFill>
                <a:srgbClr val="002060"/>
              </a:solidFill>
              <a:latin typeface="Arial"/>
            </a:endParaRPr>
          </a:p>
        </p:txBody>
      </p:sp>
      <p:sp>
        <p:nvSpPr>
          <p:cNvPr id="396" name="Shape 12"/>
          <p:cNvSpPr/>
          <p:nvPr/>
        </p:nvSpPr>
        <p:spPr>
          <a:xfrm>
            <a:off x="7566840" y="5751360"/>
            <a:ext cx="407880" cy="471240"/>
          </a:xfrm>
          <a:prstGeom prst="roundRect">
            <a:avLst>
              <a:gd name="adj" fmla="val 13438"/>
            </a:avLst>
          </a:prstGeom>
          <a:solidFill>
            <a:srgbClr val="4D4D51"/>
          </a:solidFill>
          <a:ln w="0">
            <a:noFill/>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2400" b="0" strike="noStrike" spc="-1">
              <a:solidFill>
                <a:srgbClr val="002060"/>
              </a:solidFill>
              <a:latin typeface="Arial"/>
            </a:endParaRPr>
          </a:p>
        </p:txBody>
      </p:sp>
      <p:pic>
        <p:nvPicPr>
          <p:cNvPr id="397" name="Image 2" descr="preencoded.png"/>
          <p:cNvPicPr/>
          <p:nvPr/>
        </p:nvPicPr>
        <p:blipFill>
          <a:blip r:embed="rId5"/>
          <a:stretch/>
        </p:blipFill>
        <p:spPr>
          <a:xfrm>
            <a:off x="7544160" y="5760360"/>
            <a:ext cx="453240" cy="453240"/>
          </a:xfrm>
          <a:prstGeom prst="rect">
            <a:avLst/>
          </a:prstGeom>
          <a:ln w="0">
            <a:noFill/>
          </a:ln>
        </p:spPr>
      </p:pic>
      <p:sp>
        <p:nvSpPr>
          <p:cNvPr id="398" name="Text 13"/>
          <p:cNvSpPr/>
          <p:nvPr/>
        </p:nvSpPr>
        <p:spPr>
          <a:xfrm>
            <a:off x="7544160" y="6440760"/>
            <a:ext cx="2268000" cy="2829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00"/>
              </a:lnSpc>
              <a:tabLst>
                <a:tab pos="0" algn="l"/>
              </a:tabLst>
            </a:pPr>
            <a:r>
              <a:rPr lang="zh-TW" sz="2000" b="0" strike="noStrike" spc="-1">
                <a:solidFill>
                  <a:srgbClr val="002060"/>
                </a:solidFill>
                <a:latin typeface="標楷體"/>
                <a:ea typeface="標楷體"/>
              </a:rPr>
              <a:t>設備淘汰</a:t>
            </a:r>
            <a:endParaRPr lang="en-US" sz="2000" b="0" strike="noStrike" spc="-1">
              <a:solidFill>
                <a:srgbClr val="002060"/>
              </a:solidFill>
              <a:latin typeface="Arial"/>
            </a:endParaRPr>
          </a:p>
        </p:txBody>
      </p:sp>
      <p:sp>
        <p:nvSpPr>
          <p:cNvPr id="399" name="Text 14"/>
          <p:cNvSpPr/>
          <p:nvPr/>
        </p:nvSpPr>
        <p:spPr>
          <a:xfrm>
            <a:off x="7544160" y="6905520"/>
            <a:ext cx="6299640" cy="28980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讀取設備停產後，即使媒體完好也無法取得內容，如軟碟、磁帶等舊式媒體</a:t>
            </a:r>
            <a:endParaRPr lang="en-US" sz="2000" b="0" strike="noStrike" spc="-1">
              <a:solidFill>
                <a:srgbClr val="002060"/>
              </a:solidFill>
              <a:latin typeface="Arial"/>
            </a:endParaRPr>
          </a:p>
        </p:txBody>
      </p:sp>
      <p:graphicFrame>
        <p:nvGraphicFramePr>
          <p:cNvPr id="2" name="Diagram1"/>
          <p:cNvGraphicFramePr/>
          <p:nvPr>
            <p:extLst>
              <p:ext uri="{D42A27DB-BD31-4B8C-83A1-F6EECF244321}">
                <p14:modId xmlns:p14="http://schemas.microsoft.com/office/powerpoint/2010/main" val="4186881417"/>
              </p:ext>
            </p:extLst>
          </p:nvPr>
        </p:nvGraphicFramePr>
        <p:xfrm>
          <a:off x="222120" y="5208480"/>
          <a:ext cx="7344360" cy="36838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00" name="Text 0"/>
          <p:cNvSpPr/>
          <p:nvPr/>
        </p:nvSpPr>
        <p:spPr>
          <a:xfrm>
            <a:off x="793800" y="873000"/>
            <a:ext cx="5670360" cy="708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550"/>
              </a:lnSpc>
              <a:tabLst>
                <a:tab pos="0" algn="l"/>
              </a:tabLst>
            </a:pPr>
            <a:r>
              <a:rPr lang="zh-TW" sz="4800" b="0" strike="noStrike" spc="-1" dirty="0">
                <a:solidFill>
                  <a:srgbClr val="002060"/>
                </a:solidFill>
                <a:latin typeface="標楷體"/>
                <a:ea typeface="標楷體"/>
              </a:rPr>
              <a:t>轉置策略的專業定義</a:t>
            </a:r>
            <a:endParaRPr lang="en-US" sz="4800" b="0" strike="noStrike" spc="-1" dirty="0">
              <a:solidFill>
                <a:srgbClr val="002060"/>
              </a:solidFill>
              <a:latin typeface="Arial"/>
            </a:endParaRPr>
          </a:p>
        </p:txBody>
      </p:sp>
      <p:sp>
        <p:nvSpPr>
          <p:cNvPr id="401" name="Text 1"/>
          <p:cNvSpPr/>
          <p:nvPr/>
        </p:nvSpPr>
        <p:spPr>
          <a:xfrm>
            <a:off x="1134000" y="2290320"/>
            <a:ext cx="1270224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sz="2400" b="0" strike="noStrike" spc="-1">
                <a:solidFill>
                  <a:srgbClr val="002060"/>
                </a:solidFill>
                <a:latin typeface="標楷體"/>
                <a:ea typeface="標楷體"/>
              </a:rPr>
              <a:t>轉置是指定期將數位資源從舊有的軟體或硬體上轉移到新的軟體或硬體上，或是從舊有的電腦科技轉移到新的電腦科技上的過程。</a:t>
            </a:r>
            <a:endParaRPr lang="en-US" sz="2400" b="0" strike="noStrike" spc="-1">
              <a:solidFill>
                <a:srgbClr val="002060"/>
              </a:solidFill>
              <a:latin typeface="Arial"/>
            </a:endParaRPr>
          </a:p>
        </p:txBody>
      </p:sp>
      <p:sp>
        <p:nvSpPr>
          <p:cNvPr id="402" name="Shape 2"/>
          <p:cNvSpPr/>
          <p:nvPr/>
        </p:nvSpPr>
        <p:spPr>
          <a:xfrm>
            <a:off x="793800" y="2035080"/>
            <a:ext cx="30240" cy="1235880"/>
          </a:xfrm>
          <a:prstGeom prst="rect">
            <a:avLst/>
          </a:prstGeom>
          <a:solidFill>
            <a:srgbClr val="D5D5D8"/>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403" name="Shape 3"/>
          <p:cNvSpPr/>
          <p:nvPr/>
        </p:nvSpPr>
        <p:spPr>
          <a:xfrm>
            <a:off x="793800" y="3526560"/>
            <a:ext cx="6407640" cy="680040"/>
          </a:xfrm>
          <a:prstGeom prst="roundRect">
            <a:avLst>
              <a:gd name="adj" fmla="val 480029"/>
            </a:avLst>
          </a:prstGeom>
          <a:solidFill>
            <a:srgbClr val="3D3D42"/>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pic>
        <p:nvPicPr>
          <p:cNvPr id="404" name="Image 0" descr="preencoded.png"/>
          <p:cNvPicPr/>
          <p:nvPr/>
        </p:nvPicPr>
        <p:blipFill>
          <a:blip r:embed="rId3"/>
          <a:stretch/>
        </p:blipFill>
        <p:spPr>
          <a:xfrm>
            <a:off x="3827520" y="3654000"/>
            <a:ext cx="339840" cy="424800"/>
          </a:xfrm>
          <a:prstGeom prst="rect">
            <a:avLst/>
          </a:prstGeom>
          <a:ln w="0">
            <a:noFill/>
          </a:ln>
        </p:spPr>
      </p:pic>
      <p:sp>
        <p:nvSpPr>
          <p:cNvPr id="405" name="Text 4"/>
          <p:cNvSpPr/>
          <p:nvPr/>
        </p:nvSpPr>
        <p:spPr>
          <a:xfrm>
            <a:off x="1020600" y="4433760"/>
            <a:ext cx="2835000" cy="3538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400" b="0" strike="noStrike" spc="-1">
                <a:solidFill>
                  <a:srgbClr val="002060"/>
                </a:solidFill>
                <a:latin typeface="標楷體"/>
                <a:ea typeface="標楷體"/>
              </a:rPr>
              <a:t>轉存媒體</a:t>
            </a:r>
            <a:endParaRPr lang="en-US" sz="2400" b="0" strike="noStrike" spc="-1">
              <a:solidFill>
                <a:srgbClr val="002060"/>
              </a:solidFill>
              <a:latin typeface="Arial"/>
            </a:endParaRPr>
          </a:p>
        </p:txBody>
      </p:sp>
      <p:sp>
        <p:nvSpPr>
          <p:cNvPr id="406" name="Text 5"/>
          <p:cNvSpPr/>
          <p:nvPr/>
        </p:nvSpPr>
        <p:spPr>
          <a:xfrm>
            <a:off x="1020600" y="4924080"/>
            <a:ext cx="595404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002060"/>
                </a:solidFill>
                <a:latin typeface="標楷體"/>
                <a:ea typeface="標楷體"/>
              </a:rPr>
              <a:t>將數位資料從舊式儲存媒體轉移至新型儲存媒體，確保物理載體的穩定性與可用性</a:t>
            </a:r>
            <a:endParaRPr lang="en-US" b="0" strike="noStrike" spc="-1">
              <a:solidFill>
                <a:srgbClr val="002060"/>
              </a:solidFill>
              <a:latin typeface="Arial"/>
            </a:endParaRPr>
          </a:p>
        </p:txBody>
      </p:sp>
      <p:sp>
        <p:nvSpPr>
          <p:cNvPr id="407" name="Text 6"/>
          <p:cNvSpPr/>
          <p:nvPr/>
        </p:nvSpPr>
        <p:spPr>
          <a:xfrm>
            <a:off x="1020600" y="5785920"/>
            <a:ext cx="595404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002060"/>
                </a:solidFill>
                <a:latin typeface="標楷體"/>
                <a:ea typeface="標楷體"/>
              </a:rPr>
              <a:t>例如：將磁帶資料轉存到固態硬碟、將光碟資料轉存到雲端儲存等</a:t>
            </a:r>
            <a:endParaRPr lang="en-US" b="0" strike="noStrike" spc="-1">
              <a:solidFill>
                <a:srgbClr val="002060"/>
              </a:solidFill>
              <a:latin typeface="Arial"/>
            </a:endParaRPr>
          </a:p>
        </p:txBody>
      </p:sp>
      <p:sp>
        <p:nvSpPr>
          <p:cNvPr id="408" name="Shape 7"/>
          <p:cNvSpPr/>
          <p:nvPr/>
        </p:nvSpPr>
        <p:spPr>
          <a:xfrm>
            <a:off x="7428600" y="3526560"/>
            <a:ext cx="6407640" cy="680040"/>
          </a:xfrm>
          <a:prstGeom prst="roundRect">
            <a:avLst>
              <a:gd name="adj" fmla="val 480029"/>
            </a:avLst>
          </a:prstGeom>
          <a:solidFill>
            <a:srgbClr val="3D3D42"/>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pic>
        <p:nvPicPr>
          <p:cNvPr id="409" name="Image 1" descr="preencoded.png"/>
          <p:cNvPicPr/>
          <p:nvPr/>
        </p:nvPicPr>
        <p:blipFill>
          <a:blip r:embed="rId4"/>
          <a:stretch/>
        </p:blipFill>
        <p:spPr>
          <a:xfrm>
            <a:off x="10462320" y="3654000"/>
            <a:ext cx="339840" cy="424800"/>
          </a:xfrm>
          <a:prstGeom prst="rect">
            <a:avLst/>
          </a:prstGeom>
          <a:ln w="0">
            <a:noFill/>
          </a:ln>
        </p:spPr>
      </p:pic>
      <p:sp>
        <p:nvSpPr>
          <p:cNvPr id="410" name="Text 8"/>
          <p:cNvSpPr/>
          <p:nvPr/>
        </p:nvSpPr>
        <p:spPr>
          <a:xfrm>
            <a:off x="7655400" y="4433760"/>
            <a:ext cx="2835000" cy="3538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400" b="0" strike="noStrike" spc="-1">
                <a:solidFill>
                  <a:srgbClr val="002060"/>
                </a:solidFill>
                <a:latin typeface="標楷體"/>
                <a:ea typeface="標楷體"/>
              </a:rPr>
              <a:t>轉置系統</a:t>
            </a:r>
            <a:endParaRPr lang="en-US" sz="2400" b="0" strike="noStrike" spc="-1">
              <a:solidFill>
                <a:srgbClr val="002060"/>
              </a:solidFill>
              <a:latin typeface="Arial"/>
            </a:endParaRPr>
          </a:p>
        </p:txBody>
      </p:sp>
      <p:sp>
        <p:nvSpPr>
          <p:cNvPr id="411" name="Text 9"/>
          <p:cNvSpPr/>
          <p:nvPr/>
        </p:nvSpPr>
        <p:spPr>
          <a:xfrm>
            <a:off x="7655400" y="4924080"/>
            <a:ext cx="595404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002060"/>
                </a:solidFill>
                <a:latin typeface="標楷體"/>
                <a:ea typeface="標楷體"/>
              </a:rPr>
              <a:t>將數位檔案從舊系統或格式轉換為新系統或格式，確保內容的可存取性與完整性</a:t>
            </a:r>
            <a:endParaRPr lang="en-US" b="0" strike="noStrike" spc="-1">
              <a:solidFill>
                <a:srgbClr val="002060"/>
              </a:solidFill>
              <a:latin typeface="Arial"/>
            </a:endParaRPr>
          </a:p>
        </p:txBody>
      </p:sp>
      <p:sp>
        <p:nvSpPr>
          <p:cNvPr id="412" name="Text 10"/>
          <p:cNvSpPr/>
          <p:nvPr/>
        </p:nvSpPr>
        <p:spPr>
          <a:xfrm>
            <a:off x="7655400" y="5785920"/>
            <a:ext cx="5954040" cy="725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b="0" strike="noStrike" spc="-1">
                <a:solidFill>
                  <a:srgbClr val="002060"/>
                </a:solidFill>
                <a:latin typeface="標楷體"/>
                <a:ea typeface="標楷體"/>
              </a:rPr>
              <a:t>例如：將</a:t>
            </a:r>
            <a:r>
              <a:rPr lang="en-US" b="0" strike="noStrike" spc="-1">
                <a:solidFill>
                  <a:srgbClr val="002060"/>
                </a:solidFill>
                <a:latin typeface="標楷體"/>
                <a:ea typeface="標楷體"/>
              </a:rPr>
              <a:t>WordPerfect</a:t>
            </a:r>
            <a:r>
              <a:rPr lang="zh-TW" b="0" strike="noStrike" spc="-1">
                <a:solidFill>
                  <a:srgbClr val="002060"/>
                </a:solidFill>
                <a:latin typeface="標楷體"/>
                <a:ea typeface="標楷體"/>
              </a:rPr>
              <a:t>文件轉換為</a:t>
            </a:r>
            <a:r>
              <a:rPr lang="en-US" b="0" strike="noStrike" spc="-1">
                <a:solidFill>
                  <a:srgbClr val="002060"/>
                </a:solidFill>
                <a:latin typeface="標楷體"/>
                <a:ea typeface="標楷體"/>
              </a:rPr>
              <a:t>PDF/A</a:t>
            </a:r>
            <a:r>
              <a:rPr lang="zh-TW" b="0" strike="noStrike" spc="-1">
                <a:solidFill>
                  <a:srgbClr val="002060"/>
                </a:solidFill>
                <a:latin typeface="標楷體"/>
                <a:ea typeface="標楷體"/>
              </a:rPr>
              <a:t>格式、將舊版資料庫遷移至新平台等</a:t>
            </a:r>
            <a:endParaRPr lang="en-US" b="0" strike="noStrike" spc="-1">
              <a:solidFill>
                <a:srgbClr val="002060"/>
              </a:solidFill>
              <a:latin typeface="Arial"/>
            </a:endParaRPr>
          </a:p>
        </p:txBody>
      </p:sp>
      <p:sp>
        <p:nvSpPr>
          <p:cNvPr id="413" name="Text 11"/>
          <p:cNvSpPr/>
          <p:nvPr/>
        </p:nvSpPr>
        <p:spPr>
          <a:xfrm>
            <a:off x="793800" y="6993720"/>
            <a:ext cx="13042440" cy="362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849"/>
              </a:lnSpc>
              <a:tabLst>
                <a:tab pos="0" algn="l"/>
              </a:tabLst>
            </a:pPr>
            <a:r>
              <a:rPr lang="zh-TW" b="0" strike="noStrike" spc="-1">
                <a:solidFill>
                  <a:srgbClr val="002060"/>
                </a:solidFill>
                <a:latin typeface="標楷體"/>
                <a:ea typeface="標楷體"/>
              </a:rPr>
              <a:t>無論採用哪種轉置方式，其核心目標均為確保數位資訊能在技術環境變遷中持續被存取與使用</a:t>
            </a:r>
            <a:endParaRPr lang="en-US" b="0" strike="noStrike" spc="-1">
              <a:solidFill>
                <a:srgbClr val="002060"/>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14" name="Shape 4"/>
          <p:cNvSpPr/>
          <p:nvPr/>
        </p:nvSpPr>
        <p:spPr>
          <a:xfrm>
            <a:off x="9069840" y="2004840"/>
            <a:ext cx="4372560" cy="5058720"/>
          </a:xfrm>
          <a:prstGeom prst="roundRect">
            <a:avLst>
              <a:gd name="adj" fmla="val 5654"/>
            </a:avLst>
          </a:prstGeom>
          <a:solidFill>
            <a:schemeClr val="bg1">
              <a:lumMod val="95000"/>
            </a:schemeClr>
          </a:solidFill>
          <a:ln w="7620">
            <a:solidFill>
              <a:srgbClr val="56565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415" name="Text 0"/>
          <p:cNvSpPr/>
          <p:nvPr/>
        </p:nvSpPr>
        <p:spPr>
          <a:xfrm>
            <a:off x="603720" y="532440"/>
            <a:ext cx="3234600" cy="403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149"/>
              </a:lnSpc>
              <a:tabLst>
                <a:tab pos="0" algn="l"/>
              </a:tabLst>
            </a:pPr>
            <a:r>
              <a:rPr lang="zh-TW" sz="2500" b="0" strike="noStrike" spc="-1">
                <a:solidFill>
                  <a:srgbClr val="002060"/>
                </a:solidFill>
                <a:latin typeface="標楷體"/>
                <a:ea typeface="標楷體"/>
              </a:rPr>
              <a:t>轉置策略的實務應用</a:t>
            </a:r>
            <a:endParaRPr lang="en-US" sz="2500" b="0" strike="noStrike" spc="-1">
              <a:solidFill>
                <a:srgbClr val="002060"/>
              </a:solidFill>
              <a:latin typeface="Arial"/>
            </a:endParaRPr>
          </a:p>
        </p:txBody>
      </p:sp>
      <p:pic>
        <p:nvPicPr>
          <p:cNvPr id="416" name="Image 0" descr="preencoded.png"/>
          <p:cNvPicPr/>
          <p:nvPr/>
        </p:nvPicPr>
        <p:blipFill>
          <a:blip r:embed="rId3"/>
          <a:stretch/>
        </p:blipFill>
        <p:spPr>
          <a:xfrm>
            <a:off x="1142280" y="1383120"/>
            <a:ext cx="7927200" cy="517320"/>
          </a:xfrm>
          <a:prstGeom prst="rect">
            <a:avLst/>
          </a:prstGeom>
          <a:ln w="0">
            <a:noFill/>
          </a:ln>
        </p:spPr>
      </p:pic>
      <p:sp>
        <p:nvSpPr>
          <p:cNvPr id="417" name="Text 1"/>
          <p:cNvSpPr/>
          <p:nvPr/>
        </p:nvSpPr>
        <p:spPr>
          <a:xfrm>
            <a:off x="603720" y="3123360"/>
            <a:ext cx="1617120" cy="201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551"/>
              </a:lnSpc>
              <a:tabLst>
                <a:tab pos="0" algn="l"/>
              </a:tabLst>
            </a:pPr>
            <a:r>
              <a:rPr lang="zh-TW" sz="1800" b="0" strike="noStrike" spc="-1">
                <a:solidFill>
                  <a:srgbClr val="CFD0D8"/>
                </a:solidFill>
                <a:latin typeface="標楷體"/>
                <a:ea typeface="標楷體"/>
              </a:rPr>
              <a:t>數位化</a:t>
            </a:r>
            <a:endParaRPr lang="en-US" sz="1800" b="0" strike="noStrike" spc="-1">
              <a:solidFill>
                <a:srgbClr val="FFFFFF"/>
              </a:solidFill>
              <a:latin typeface="Arial"/>
            </a:endParaRPr>
          </a:p>
        </p:txBody>
      </p:sp>
      <p:pic>
        <p:nvPicPr>
          <p:cNvPr id="418" name="Image 2" descr="preencoded.png"/>
          <p:cNvPicPr/>
          <p:nvPr/>
        </p:nvPicPr>
        <p:blipFill>
          <a:blip r:embed="rId4"/>
          <a:stretch/>
        </p:blipFill>
        <p:spPr>
          <a:xfrm>
            <a:off x="474480" y="5105880"/>
            <a:ext cx="7927200" cy="517320"/>
          </a:xfrm>
          <a:prstGeom prst="rect">
            <a:avLst/>
          </a:prstGeom>
          <a:ln w="0">
            <a:noFill/>
          </a:ln>
        </p:spPr>
      </p:pic>
      <p:pic>
        <p:nvPicPr>
          <p:cNvPr id="419" name="Picture 4" descr="「錄影帶」的圖片搜尋結果"/>
          <p:cNvPicPr/>
          <p:nvPr/>
        </p:nvPicPr>
        <p:blipFill>
          <a:blip r:embed="rId5"/>
          <a:stretch/>
        </p:blipFill>
        <p:spPr>
          <a:xfrm>
            <a:off x="9732600" y="2404080"/>
            <a:ext cx="627480" cy="633960"/>
          </a:xfrm>
          <a:prstGeom prst="rect">
            <a:avLst/>
          </a:prstGeom>
          <a:ln w="0">
            <a:noFill/>
          </a:ln>
        </p:spPr>
      </p:pic>
      <p:pic>
        <p:nvPicPr>
          <p:cNvPr id="420" name="Picture 5" descr="C:\Users\930502\Desktop\dvd.jpg"/>
          <p:cNvPicPr/>
          <p:nvPr/>
        </p:nvPicPr>
        <p:blipFill>
          <a:blip r:embed="rId6"/>
          <a:stretch/>
        </p:blipFill>
        <p:spPr>
          <a:xfrm>
            <a:off x="12051720" y="2683800"/>
            <a:ext cx="582840" cy="684360"/>
          </a:xfrm>
          <a:prstGeom prst="rect">
            <a:avLst/>
          </a:prstGeom>
          <a:ln w="0">
            <a:noFill/>
          </a:ln>
        </p:spPr>
      </p:pic>
      <p:sp>
        <p:nvSpPr>
          <p:cNvPr id="421" name="向右箭號 25"/>
          <p:cNvSpPr/>
          <p:nvPr/>
        </p:nvSpPr>
        <p:spPr>
          <a:xfrm>
            <a:off x="10739880" y="2714040"/>
            <a:ext cx="1204560" cy="623880"/>
          </a:xfrm>
          <a:prstGeom prst="rightArrow">
            <a:avLst>
              <a:gd name="adj1" fmla="val 50000"/>
              <a:gd name="adj2" fmla="val 50000"/>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zh-TW" sz="1400" b="1" strike="noStrike" spc="-1">
                <a:solidFill>
                  <a:schemeClr val="dk1">
                    <a:lumMod val="85000"/>
                    <a:lumOff val="15000"/>
                  </a:schemeClr>
                </a:solidFill>
                <a:latin typeface="Calibri"/>
              </a:rPr>
              <a:t>數位化</a:t>
            </a:r>
            <a:endParaRPr lang="en-US" sz="1400" b="0" strike="noStrike" spc="-1">
              <a:solidFill>
                <a:srgbClr val="FFFFFF"/>
              </a:solidFill>
              <a:latin typeface="Arial"/>
            </a:endParaRPr>
          </a:p>
        </p:txBody>
      </p:sp>
      <p:sp>
        <p:nvSpPr>
          <p:cNvPr id="422" name="向右箭號 26"/>
          <p:cNvSpPr/>
          <p:nvPr/>
        </p:nvSpPr>
        <p:spPr>
          <a:xfrm>
            <a:off x="10703880" y="4937400"/>
            <a:ext cx="1240920" cy="675000"/>
          </a:xfrm>
          <a:prstGeom prst="rightArrow">
            <a:avLst>
              <a:gd name="adj1" fmla="val 50000"/>
              <a:gd name="adj2" fmla="val 50000"/>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zh-TW" sz="1100" b="1" strike="noStrike" spc="-1">
                <a:solidFill>
                  <a:schemeClr val="dk1">
                    <a:lumMod val="85000"/>
                    <a:lumOff val="15000"/>
                  </a:schemeClr>
                </a:solidFill>
                <a:latin typeface="Calibri"/>
              </a:rPr>
              <a:t>長期保存格式</a:t>
            </a:r>
            <a:endParaRPr lang="en-US" sz="1100" b="0" strike="noStrike" spc="-1">
              <a:solidFill>
                <a:srgbClr val="FFFFFF"/>
              </a:solidFill>
              <a:latin typeface="Arial"/>
            </a:endParaRPr>
          </a:p>
        </p:txBody>
      </p:sp>
      <p:pic>
        <p:nvPicPr>
          <p:cNvPr id="423" name="Picture 2" descr="「DOCX」的圖片搜尋結果"/>
          <p:cNvPicPr/>
          <p:nvPr/>
        </p:nvPicPr>
        <p:blipFill>
          <a:blip r:embed="rId7"/>
          <a:stretch/>
        </p:blipFill>
        <p:spPr>
          <a:xfrm>
            <a:off x="9876600" y="4942800"/>
            <a:ext cx="568080" cy="711000"/>
          </a:xfrm>
          <a:prstGeom prst="rect">
            <a:avLst/>
          </a:prstGeom>
          <a:ln w="0">
            <a:noFill/>
          </a:ln>
        </p:spPr>
      </p:pic>
      <p:pic>
        <p:nvPicPr>
          <p:cNvPr id="424" name="Picture 4" descr="「PDF/A」的圖片搜尋結果"/>
          <p:cNvPicPr/>
          <p:nvPr/>
        </p:nvPicPr>
        <p:blipFill>
          <a:blip r:embed="rId8"/>
          <a:srcRect l="46539" t="42990" r="23246" b="2207"/>
          <a:stretch/>
        </p:blipFill>
        <p:spPr>
          <a:xfrm>
            <a:off x="12108960" y="4125240"/>
            <a:ext cx="642240" cy="1109160"/>
          </a:xfrm>
          <a:prstGeom prst="rect">
            <a:avLst/>
          </a:prstGeom>
          <a:ln w="0">
            <a:noFill/>
          </a:ln>
        </p:spPr>
      </p:pic>
      <p:pic>
        <p:nvPicPr>
          <p:cNvPr id="425" name="Picture 2" descr="Odt file Icon of Colored Outline style - Available in SVG, PNG ..."/>
          <p:cNvPicPr/>
          <p:nvPr/>
        </p:nvPicPr>
        <p:blipFill>
          <a:blip r:embed="rId9"/>
          <a:stretch/>
        </p:blipFill>
        <p:spPr>
          <a:xfrm>
            <a:off x="12036960" y="5438160"/>
            <a:ext cx="852840" cy="852840"/>
          </a:xfrm>
          <a:prstGeom prst="rect">
            <a:avLst/>
          </a:prstGeom>
          <a:ln w="0">
            <a:noFill/>
          </a:ln>
        </p:spPr>
      </p:pic>
      <p:pic>
        <p:nvPicPr>
          <p:cNvPr id="426" name="Picture 2" descr="C:\Users\930502\Desktop\mobile01-24070bbd693be5c4fda0c05bedc32483.gif"/>
          <p:cNvPicPr/>
          <p:nvPr/>
        </p:nvPicPr>
        <p:blipFill>
          <a:blip r:embed="rId10"/>
          <a:stretch/>
        </p:blipFill>
        <p:spPr>
          <a:xfrm>
            <a:off x="12760200" y="2685960"/>
            <a:ext cx="502200" cy="704880"/>
          </a:xfrm>
          <a:prstGeom prst="rect">
            <a:avLst/>
          </a:prstGeom>
          <a:ln w="0">
            <a:noFill/>
          </a:ln>
        </p:spPr>
      </p:pic>
      <p:pic>
        <p:nvPicPr>
          <p:cNvPr id="427" name="Picture 8" descr="「3.5吋軟碟片」的圖片搜尋結果"/>
          <p:cNvPicPr/>
          <p:nvPr/>
        </p:nvPicPr>
        <p:blipFill>
          <a:blip r:embed="rId11"/>
          <a:stretch/>
        </p:blipFill>
        <p:spPr>
          <a:xfrm>
            <a:off x="9726840" y="3038760"/>
            <a:ext cx="739440" cy="739440"/>
          </a:xfrm>
          <a:prstGeom prst="rect">
            <a:avLst/>
          </a:prstGeom>
          <a:ln w="0">
            <a:noFill/>
          </a:ln>
        </p:spPr>
      </p:pic>
      <p:graphicFrame>
        <p:nvGraphicFramePr>
          <p:cNvPr id="2" name="Diagram2"/>
          <p:cNvGraphicFramePr/>
          <p:nvPr>
            <p:extLst>
              <p:ext uri="{D42A27DB-BD31-4B8C-83A1-F6EECF244321}">
                <p14:modId xmlns:p14="http://schemas.microsoft.com/office/powerpoint/2010/main" val="3959600776"/>
              </p:ext>
            </p:extLst>
          </p:nvPr>
        </p:nvGraphicFramePr>
        <p:xfrm>
          <a:off x="651960" y="2414520"/>
          <a:ext cx="8427240" cy="42393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28" name="Text 0"/>
          <p:cNvSpPr/>
          <p:nvPr/>
        </p:nvSpPr>
        <p:spPr>
          <a:xfrm>
            <a:off x="793800" y="820080"/>
            <a:ext cx="5158800" cy="4604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600"/>
              </a:lnSpc>
              <a:tabLst>
                <a:tab pos="0" algn="l"/>
              </a:tabLst>
            </a:pPr>
            <a:r>
              <a:rPr lang="zh-TW" sz="3200" b="0" strike="noStrike" spc="-1">
                <a:solidFill>
                  <a:srgbClr val="002060"/>
                </a:solidFill>
                <a:latin typeface="標楷體"/>
                <a:ea typeface="標楷體"/>
              </a:rPr>
              <a:t>轉置示範：儲存媒體與檔案格式</a:t>
            </a:r>
            <a:endParaRPr lang="en-US" sz="3200" b="0" strike="noStrike" spc="-1">
              <a:solidFill>
                <a:srgbClr val="002060"/>
              </a:solidFill>
              <a:latin typeface="Arial"/>
            </a:endParaRPr>
          </a:p>
        </p:txBody>
      </p:sp>
      <p:graphicFrame>
        <p:nvGraphicFramePr>
          <p:cNvPr id="3" name="Diagram3"/>
          <p:cNvGraphicFramePr/>
          <p:nvPr>
            <p:extLst>
              <p:ext uri="{D42A27DB-BD31-4B8C-83A1-F6EECF244321}">
                <p14:modId xmlns:p14="http://schemas.microsoft.com/office/powerpoint/2010/main" val="361639492"/>
              </p:ext>
            </p:extLst>
          </p:nvPr>
        </p:nvGraphicFramePr>
        <p:xfrm>
          <a:off x="793800" y="1649520"/>
          <a:ext cx="5957874" cy="611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9" name="Image 5" descr="preencoded.png"/>
          <p:cNvPicPr/>
          <p:nvPr/>
        </p:nvPicPr>
        <p:blipFill>
          <a:blip r:embed="rId8"/>
          <a:stretch/>
        </p:blipFill>
        <p:spPr>
          <a:xfrm>
            <a:off x="8342154" y="1905250"/>
            <a:ext cx="4330440" cy="2273760"/>
          </a:xfrm>
          <a:prstGeom prst="rect">
            <a:avLst/>
          </a:prstGeom>
          <a:ln w="0">
            <a:noFill/>
          </a:ln>
        </p:spPr>
      </p:pic>
      <p:sp>
        <p:nvSpPr>
          <p:cNvPr id="430" name="Text 13"/>
          <p:cNvSpPr/>
          <p:nvPr/>
        </p:nvSpPr>
        <p:spPr>
          <a:xfrm>
            <a:off x="6864229" y="4485960"/>
            <a:ext cx="7681320" cy="2354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51"/>
              </a:lnSpc>
              <a:tabLst>
                <a:tab pos="0" algn="l"/>
              </a:tabLst>
            </a:pPr>
            <a:r>
              <a:rPr lang="zh-TW" sz="1800" b="0" strike="noStrike" spc="-1">
                <a:solidFill>
                  <a:srgbClr val="002060"/>
                </a:solidFill>
                <a:latin typeface="標楷體"/>
                <a:ea typeface="標楷體"/>
              </a:rPr>
              <a:t>儲存媒體轉置：將舊式磁帶、光碟或硬碟上的資料轉移至現代化儲存設備</a:t>
            </a:r>
            <a:endParaRPr lang="en-US" sz="1800" b="0" strike="noStrike" spc="-1">
              <a:solidFill>
                <a:srgbClr val="002060"/>
              </a:solidFill>
              <a:latin typeface="Arial"/>
            </a:endParaRPr>
          </a:p>
          <a:p>
            <a:pPr defTabSz="914400">
              <a:lnSpc>
                <a:spcPts val="1851"/>
              </a:lnSpc>
              <a:tabLst>
                <a:tab pos="0" algn="l"/>
              </a:tabLst>
            </a:pPr>
            <a:endParaRPr lang="en-US" sz="1800" b="0" strike="noStrike" spc="-1">
              <a:solidFill>
                <a:srgbClr val="002060"/>
              </a:solidFill>
              <a:latin typeface="Arial"/>
            </a:endParaRPr>
          </a:p>
        </p:txBody>
      </p:sp>
      <p:pic>
        <p:nvPicPr>
          <p:cNvPr id="431" name="Image 6" descr="preencoded.png"/>
          <p:cNvPicPr/>
          <p:nvPr/>
        </p:nvPicPr>
        <p:blipFill>
          <a:blip r:embed="rId9"/>
          <a:stretch/>
        </p:blipFill>
        <p:spPr>
          <a:xfrm>
            <a:off x="8208084" y="4996800"/>
            <a:ext cx="2171520" cy="1768680"/>
          </a:xfrm>
          <a:prstGeom prst="rect">
            <a:avLst/>
          </a:prstGeom>
          <a:ln w="0">
            <a:noFill/>
          </a:ln>
        </p:spPr>
      </p:pic>
      <p:pic>
        <p:nvPicPr>
          <p:cNvPr id="432" name="Image 7" descr="preencoded.png"/>
          <p:cNvPicPr/>
          <p:nvPr/>
        </p:nvPicPr>
        <p:blipFill>
          <a:blip r:embed="rId10"/>
          <a:stretch/>
        </p:blipFill>
        <p:spPr>
          <a:xfrm>
            <a:off x="10611084" y="4996800"/>
            <a:ext cx="2136600" cy="1768680"/>
          </a:xfrm>
          <a:prstGeom prst="rect">
            <a:avLst/>
          </a:prstGeom>
          <a:ln w="0">
            <a:noFill/>
          </a:ln>
        </p:spPr>
      </p:pic>
      <p:sp>
        <p:nvSpPr>
          <p:cNvPr id="433" name="Text 14"/>
          <p:cNvSpPr/>
          <p:nvPr/>
        </p:nvSpPr>
        <p:spPr>
          <a:xfrm>
            <a:off x="6864229" y="7040880"/>
            <a:ext cx="7681320" cy="2354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51"/>
              </a:lnSpc>
              <a:tabLst>
                <a:tab pos="0" algn="l"/>
              </a:tabLst>
            </a:pPr>
            <a:r>
              <a:rPr lang="zh-TW" sz="1800" b="0" strike="noStrike" spc="-1">
                <a:solidFill>
                  <a:srgbClr val="002060"/>
                </a:solidFill>
                <a:latin typeface="標楷體"/>
                <a:ea typeface="標楷體"/>
              </a:rPr>
              <a:t>檔案格式轉置：將專屬或過時的檔案格式轉換為開放或長期保存格式</a:t>
            </a:r>
            <a:endParaRPr lang="en-US" sz="1800" b="0" strike="noStrike" spc="-1">
              <a:solidFill>
                <a:srgbClr val="00206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34" name="標題 1"/>
          <p:cNvSpPr/>
          <p:nvPr/>
        </p:nvSpPr>
        <p:spPr>
          <a:xfrm>
            <a:off x="452160" y="156600"/>
            <a:ext cx="7772040" cy="100116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100000"/>
              </a:lnSpc>
            </a:pPr>
            <a:r>
              <a:rPr lang="zh-TW" sz="3200" b="0" u="sng" strike="noStrike" spc="-1">
                <a:solidFill>
                  <a:srgbClr val="002060"/>
                </a:solidFill>
                <a:uFillTx/>
                <a:latin typeface="標楷體"/>
                <a:ea typeface="標楷體"/>
              </a:rPr>
              <a:t>轉置示範演示</a:t>
            </a:r>
            <a:endParaRPr lang="en-US" sz="3200" b="0" strike="noStrike" spc="-1">
              <a:solidFill>
                <a:srgbClr val="002060"/>
              </a:solidFill>
              <a:latin typeface="Arial"/>
            </a:endParaRPr>
          </a:p>
        </p:txBody>
      </p:sp>
      <p:sp>
        <p:nvSpPr>
          <p:cNvPr id="435" name="矩形 3"/>
          <p:cNvSpPr/>
          <p:nvPr/>
        </p:nvSpPr>
        <p:spPr>
          <a:xfrm>
            <a:off x="3155740" y="2187000"/>
            <a:ext cx="8619120" cy="3855600"/>
          </a:xfrm>
          <a:prstGeom prst="rect">
            <a:avLst/>
          </a:prstGeom>
          <a:gradFill rotWithShape="0">
            <a:gsLst>
              <a:gs pos="0">
                <a:srgbClr val="95D0FF"/>
              </a:gs>
              <a:gs pos="50000">
                <a:srgbClr val="BEE0FF"/>
              </a:gs>
              <a:gs pos="100000">
                <a:srgbClr val="DEEFFF"/>
              </a:gs>
            </a:gsLst>
            <a:lin ang="13500000"/>
          </a:gradFill>
          <a:ln>
            <a:solidFill>
              <a:srgbClr val="70AD47"/>
            </a:solidFill>
          </a:ln>
        </p:spPr>
        <p:style>
          <a:lnRef idx="1">
            <a:schemeClr val="accent6"/>
          </a:lnRef>
          <a:fillRef idx="2">
            <a:schemeClr val="accent6"/>
          </a:fillRef>
          <a:effectRef idx="1">
            <a:schemeClr val="accent6"/>
          </a:effectRef>
          <a:fontRef idx="minor"/>
        </p:style>
        <p:txBody>
          <a:bodyPr lIns="90000" tIns="45000" rIns="90000" bIns="45000" anchor="t">
            <a:noAutofit/>
          </a:bodyPr>
          <a:lstStyle/>
          <a:p>
            <a:pPr defTabSz="914400">
              <a:lnSpc>
                <a:spcPct val="150000"/>
              </a:lnSpc>
            </a:pPr>
            <a:endParaRPr lang="en-US" sz="1800" b="0" strike="noStrike" spc="-1" dirty="0">
              <a:solidFill>
                <a:srgbClr val="002060"/>
              </a:solidFill>
              <a:latin typeface="Arial"/>
            </a:endParaRPr>
          </a:p>
          <a:p>
            <a:pPr defTabSz="914400">
              <a:lnSpc>
                <a:spcPct val="150000"/>
              </a:lnSpc>
            </a:pPr>
            <a:endParaRPr lang="en-US" sz="1800" b="0" strike="noStrike" spc="-1" dirty="0">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dirty="0">
                <a:solidFill>
                  <a:srgbClr val="002060"/>
                </a:solidFill>
                <a:latin typeface="微軟正黑體"/>
                <a:ea typeface="微軟正黑體"/>
              </a:rPr>
              <a:t>支援多國語系。</a:t>
            </a:r>
            <a:endParaRPr lang="en-US" sz="1800" b="0" strike="noStrike" spc="-1" dirty="0">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dirty="0">
                <a:solidFill>
                  <a:srgbClr val="002060"/>
                </a:solidFill>
                <a:latin typeface="微軟正黑體"/>
                <a:ea typeface="微軟正黑體"/>
              </a:rPr>
              <a:t>浮水印、加密、數位簽章功能。</a:t>
            </a:r>
            <a:endParaRPr lang="en-US" sz="1800" b="0" strike="noStrike" spc="-1" dirty="0">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dirty="0">
                <a:solidFill>
                  <a:srgbClr val="002060"/>
                </a:solidFill>
                <a:latin typeface="微軟正黑體"/>
                <a:ea typeface="微軟正黑體"/>
              </a:rPr>
              <a:t>自動儲存功能。</a:t>
            </a:r>
            <a:endParaRPr lang="en-US" sz="1800" b="0" strike="noStrike" spc="-1" dirty="0">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dirty="0">
                <a:solidFill>
                  <a:srgbClr val="002060"/>
                </a:solidFill>
                <a:latin typeface="微軟正黑體"/>
                <a:ea typeface="微軟正黑體"/>
              </a:rPr>
              <a:t>加入背景功能。</a:t>
            </a:r>
            <a:endParaRPr lang="en-US" sz="1800" b="0" strike="noStrike" spc="-1" dirty="0">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dirty="0">
                <a:solidFill>
                  <a:srgbClr val="002060"/>
                </a:solidFill>
                <a:latin typeface="微軟正黑體"/>
                <a:ea typeface="微軟正黑體"/>
              </a:rPr>
              <a:t>使用郵件發送。</a:t>
            </a:r>
            <a:endParaRPr lang="en-US" sz="1800" b="0" strike="noStrike" spc="-1" dirty="0">
              <a:solidFill>
                <a:srgbClr val="002060"/>
              </a:solidFill>
              <a:latin typeface="Arial"/>
            </a:endParaRPr>
          </a:p>
          <a:p>
            <a:pPr marL="1700280" defTabSz="914400">
              <a:lnSpc>
                <a:spcPct val="150000"/>
              </a:lnSpc>
            </a:pPr>
            <a:r>
              <a:rPr lang="en-US" sz="1800" b="1" strike="noStrike" spc="-1" dirty="0">
                <a:solidFill>
                  <a:srgbClr val="002060"/>
                </a:solidFill>
                <a:latin typeface="微軟正黑體"/>
                <a:ea typeface="微軟正黑體"/>
              </a:rPr>
              <a:t>6.</a:t>
            </a:r>
            <a:r>
              <a:rPr lang="zh-TW" sz="1800" b="1" strike="noStrike" spc="-1" dirty="0">
                <a:solidFill>
                  <a:srgbClr val="002060"/>
                </a:solidFill>
                <a:latin typeface="微軟正黑體"/>
                <a:ea typeface="微軟正黑體"/>
              </a:rPr>
              <a:t>檔案壓縮及合併功能。</a:t>
            </a:r>
            <a:endParaRPr lang="en-US" sz="1800" b="0" strike="noStrike" spc="-1" dirty="0">
              <a:solidFill>
                <a:srgbClr val="002060"/>
              </a:solidFill>
              <a:latin typeface="Arial"/>
            </a:endParaRPr>
          </a:p>
        </p:txBody>
      </p:sp>
      <p:sp>
        <p:nvSpPr>
          <p:cNvPr id="436" name="矩形 4"/>
          <p:cNvSpPr/>
          <p:nvPr/>
        </p:nvSpPr>
        <p:spPr>
          <a:xfrm>
            <a:off x="4868980" y="2475000"/>
            <a:ext cx="72072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zh-TW" sz="2800" b="1" strike="noStrike" spc="-1">
                <a:solidFill>
                  <a:srgbClr val="002060"/>
                </a:solidFill>
                <a:latin typeface="微軟正黑體"/>
              </a:rPr>
              <a:t>使用列印方式將文件、圖片轉置</a:t>
            </a:r>
            <a:r>
              <a:rPr lang="en-US" sz="2800" b="1" strike="noStrike" spc="-1">
                <a:solidFill>
                  <a:srgbClr val="002060"/>
                </a:solidFill>
                <a:latin typeface="微軟正黑體"/>
              </a:rPr>
              <a:t>PDF</a:t>
            </a:r>
            <a:r>
              <a:rPr lang="zh-TW" sz="2800" b="1" strike="noStrike" spc="-1">
                <a:solidFill>
                  <a:srgbClr val="002060"/>
                </a:solidFill>
                <a:latin typeface="微軟正黑體"/>
              </a:rPr>
              <a:t>格式。</a:t>
            </a:r>
            <a:endParaRPr lang="en-US" sz="2800" b="0" strike="noStrike" spc="-1">
              <a:solidFill>
                <a:srgbClr val="002060"/>
              </a:solidFill>
              <a:latin typeface="Arial"/>
            </a:endParaRPr>
          </a:p>
        </p:txBody>
      </p:sp>
      <p:pic>
        <p:nvPicPr>
          <p:cNvPr id="437" name="Picture 6"/>
          <p:cNvPicPr/>
          <p:nvPr/>
        </p:nvPicPr>
        <p:blipFill>
          <a:blip r:embed="rId3"/>
          <a:stretch/>
        </p:blipFill>
        <p:spPr>
          <a:xfrm>
            <a:off x="3227740" y="2432520"/>
            <a:ext cx="1640880" cy="577080"/>
          </a:xfrm>
          <a:prstGeom prst="rect">
            <a:avLst/>
          </a:prstGeom>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38" name="矩形 4"/>
          <p:cNvSpPr/>
          <p:nvPr/>
        </p:nvSpPr>
        <p:spPr>
          <a:xfrm>
            <a:off x="1527120" y="100008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PDFCreator</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
        <p:nvSpPr>
          <p:cNvPr id="439" name="矩形 5"/>
          <p:cNvSpPr/>
          <p:nvPr/>
        </p:nvSpPr>
        <p:spPr>
          <a:xfrm>
            <a:off x="2048491" y="16034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1</a:t>
            </a:r>
            <a:endParaRPr lang="en-US" sz="4000" b="0" strike="noStrike" spc="-1">
              <a:solidFill>
                <a:srgbClr val="002060"/>
              </a:solidFill>
              <a:latin typeface="Arial"/>
            </a:endParaRPr>
          </a:p>
        </p:txBody>
      </p:sp>
      <p:sp>
        <p:nvSpPr>
          <p:cNvPr id="440" name="矩形 6"/>
          <p:cNvSpPr/>
          <p:nvPr/>
        </p:nvSpPr>
        <p:spPr>
          <a:xfrm>
            <a:off x="9467371" y="16178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2</a:t>
            </a:r>
            <a:endParaRPr lang="en-US" sz="4000" b="0" strike="noStrike" spc="-1">
              <a:solidFill>
                <a:srgbClr val="002060"/>
              </a:solidFill>
              <a:latin typeface="Arial"/>
            </a:endParaRPr>
          </a:p>
        </p:txBody>
      </p:sp>
      <p:sp>
        <p:nvSpPr>
          <p:cNvPr id="441" name="內容版面配置區 8"/>
          <p:cNvSpPr/>
          <p:nvPr/>
        </p:nvSpPr>
        <p:spPr>
          <a:xfrm>
            <a:off x="1729440" y="6376320"/>
            <a:ext cx="4508640" cy="142020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00"/>
              </a:spcBef>
              <a:spcAft>
                <a:spcPts val="1199"/>
              </a:spcAft>
              <a:buClr>
                <a:srgbClr val="F2F2F2"/>
              </a:buClr>
              <a:buFont typeface="Arial"/>
              <a:buChar char="•"/>
            </a:pPr>
            <a:r>
              <a:rPr lang="zh-TW" sz="2000" b="0" strike="noStrike" spc="-1" dirty="0">
                <a:solidFill>
                  <a:srgbClr val="002060"/>
                </a:solidFill>
                <a:latin typeface="標楷體"/>
                <a:ea typeface="標楷體"/>
              </a:rPr>
              <a:t>安裝完成，點選桌面</a:t>
            </a:r>
            <a:r>
              <a:rPr lang="en-US" sz="2000" b="1" strike="noStrike" spc="-1" dirty="0">
                <a:solidFill>
                  <a:srgbClr val="002060"/>
                </a:solidFill>
                <a:latin typeface="標楷體"/>
                <a:ea typeface="標楷體"/>
              </a:rPr>
              <a:t>PDFCreator</a:t>
            </a:r>
            <a:r>
              <a:rPr lang="zh-TW" sz="2000" b="0" strike="noStrike" spc="-1" dirty="0">
                <a:solidFill>
                  <a:srgbClr val="002060"/>
                </a:solidFill>
                <a:latin typeface="標楷體"/>
                <a:ea typeface="標楷體"/>
              </a:rPr>
              <a:t>捷徑開啟。</a:t>
            </a:r>
            <a:endParaRPr lang="en-US" sz="2000" b="0" strike="noStrike" spc="-1" dirty="0">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000" b="0" strike="noStrike" spc="-1" dirty="0">
                <a:solidFill>
                  <a:srgbClr val="002060"/>
                </a:solidFill>
                <a:latin typeface="標楷體"/>
                <a:ea typeface="標楷體"/>
              </a:rPr>
              <a:t>點選選擇要轉換的檔案</a:t>
            </a:r>
            <a:r>
              <a:rPr lang="zh-TW" sz="2400" b="0" strike="noStrike" spc="-1" dirty="0">
                <a:solidFill>
                  <a:srgbClr val="002060"/>
                </a:solidFill>
                <a:latin typeface="標楷體"/>
                <a:ea typeface="標楷體"/>
              </a:rPr>
              <a:t>。</a:t>
            </a:r>
            <a:endParaRPr lang="en-US" sz="2400" b="0" strike="noStrike" spc="-1" dirty="0">
              <a:solidFill>
                <a:srgbClr val="002060"/>
              </a:solidFill>
              <a:latin typeface="Arial"/>
            </a:endParaRPr>
          </a:p>
        </p:txBody>
      </p:sp>
      <p:sp>
        <p:nvSpPr>
          <p:cNvPr id="442" name="內容版面配置區 8"/>
          <p:cNvSpPr/>
          <p:nvPr/>
        </p:nvSpPr>
        <p:spPr>
          <a:xfrm>
            <a:off x="8606880" y="6376320"/>
            <a:ext cx="4365000" cy="13168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選擇欲轉換之檔案。</a:t>
            </a:r>
            <a:endParaRPr lang="en-US" sz="2000" b="0" strike="noStrike" spc="-1">
              <a:solidFill>
                <a:srgbClr val="002060"/>
              </a:solidFill>
              <a:latin typeface="Arial"/>
            </a:endParaRPr>
          </a:p>
          <a:p>
            <a:pPr marL="343080" indent="-343080" algn="just" defTabSz="914400">
              <a:lnSpc>
                <a:spcPct val="100000"/>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選擇完成，點選下一步。</a:t>
            </a:r>
            <a:endParaRPr lang="en-US" sz="2000" b="0" strike="noStrike" spc="-1">
              <a:solidFill>
                <a:srgbClr val="002060"/>
              </a:solidFill>
              <a:latin typeface="Arial"/>
            </a:endParaRPr>
          </a:p>
        </p:txBody>
      </p:sp>
      <p:sp>
        <p:nvSpPr>
          <p:cNvPr id="443" name="投影片編號版面配置區 2"/>
          <p:cNvSpPr/>
          <p:nvPr/>
        </p:nvSpPr>
        <p:spPr>
          <a:xfrm>
            <a:off x="4426920" y="6532920"/>
            <a:ext cx="2844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rgbClr val="002060"/>
              </a:solidFill>
              <a:latin typeface="標楷體"/>
              <a:ea typeface="標楷體"/>
            </a:endParaRPr>
          </a:p>
        </p:txBody>
      </p:sp>
      <p:pic>
        <p:nvPicPr>
          <p:cNvPr id="444" name="圖片 12"/>
          <p:cNvPicPr/>
          <p:nvPr/>
        </p:nvPicPr>
        <p:blipFill>
          <a:blip r:embed="rId3"/>
          <a:stretch/>
        </p:blipFill>
        <p:spPr>
          <a:xfrm>
            <a:off x="838080" y="2262240"/>
            <a:ext cx="6291000" cy="4035240"/>
          </a:xfrm>
          <a:prstGeom prst="rect">
            <a:avLst/>
          </a:prstGeom>
          <a:ln w="0">
            <a:noFill/>
          </a:ln>
        </p:spPr>
      </p:pic>
      <p:pic>
        <p:nvPicPr>
          <p:cNvPr id="445" name="圖片 13"/>
          <p:cNvPicPr/>
          <p:nvPr/>
        </p:nvPicPr>
        <p:blipFill>
          <a:blip r:embed="rId4"/>
          <a:stretch/>
        </p:blipFill>
        <p:spPr>
          <a:xfrm>
            <a:off x="8035200" y="2608200"/>
            <a:ext cx="5446440" cy="343044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46" name="矩形 7"/>
          <p:cNvSpPr/>
          <p:nvPr/>
        </p:nvSpPr>
        <p:spPr>
          <a:xfrm>
            <a:off x="7442731" y="158472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4</a:t>
            </a:r>
            <a:endParaRPr lang="en-US" sz="4000" b="0" strike="noStrike" spc="-1">
              <a:solidFill>
                <a:srgbClr val="002060"/>
              </a:solidFill>
              <a:latin typeface="Arial"/>
            </a:endParaRPr>
          </a:p>
        </p:txBody>
      </p:sp>
      <p:sp>
        <p:nvSpPr>
          <p:cNvPr id="447" name="矩形 13"/>
          <p:cNvSpPr/>
          <p:nvPr/>
        </p:nvSpPr>
        <p:spPr>
          <a:xfrm>
            <a:off x="1527120" y="100008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PDFCreator</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
        <p:nvSpPr>
          <p:cNvPr id="448" name="矩形 18"/>
          <p:cNvSpPr/>
          <p:nvPr/>
        </p:nvSpPr>
        <p:spPr>
          <a:xfrm>
            <a:off x="888211" y="161676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3</a:t>
            </a:r>
            <a:endParaRPr lang="en-US" sz="4000" b="0" strike="noStrike" spc="-1">
              <a:solidFill>
                <a:srgbClr val="002060"/>
              </a:solidFill>
              <a:latin typeface="Arial"/>
            </a:endParaRPr>
          </a:p>
        </p:txBody>
      </p:sp>
      <p:sp>
        <p:nvSpPr>
          <p:cNvPr id="449" name="內容版面配置區 8"/>
          <p:cNvSpPr/>
          <p:nvPr/>
        </p:nvSpPr>
        <p:spPr>
          <a:xfrm>
            <a:off x="1272960" y="5733360"/>
            <a:ext cx="3615120" cy="1670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39"/>
              </a:spcBef>
              <a:spcAft>
                <a:spcPts val="1199"/>
              </a:spcAft>
              <a:buClr>
                <a:srgbClr val="F2F2F2"/>
              </a:buClr>
              <a:buFont typeface="Arial"/>
              <a:buChar char="•"/>
            </a:pPr>
            <a:r>
              <a:rPr lang="zh-TW" sz="2200" b="0" strike="noStrike" spc="-1">
                <a:solidFill>
                  <a:srgbClr val="002060"/>
                </a:solidFill>
                <a:latin typeface="標楷體"/>
                <a:ea typeface="標楷體"/>
              </a:rPr>
              <a:t>選擇轉換的檔案類型、儲存位置、檔名。</a:t>
            </a:r>
            <a:endParaRPr lang="en-US" sz="22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完成設定後點選存檔。</a:t>
            </a:r>
            <a:endParaRPr lang="en-US" sz="2400" b="0" strike="noStrike" spc="-1">
              <a:solidFill>
                <a:srgbClr val="002060"/>
              </a:solidFill>
              <a:latin typeface="Arial"/>
            </a:endParaRPr>
          </a:p>
        </p:txBody>
      </p:sp>
      <p:pic>
        <p:nvPicPr>
          <p:cNvPr id="450" name="圖片 21"/>
          <p:cNvPicPr/>
          <p:nvPr/>
        </p:nvPicPr>
        <p:blipFill>
          <a:blip r:embed="rId3"/>
          <a:stretch/>
        </p:blipFill>
        <p:spPr>
          <a:xfrm>
            <a:off x="613800" y="2431800"/>
            <a:ext cx="4968720" cy="3275280"/>
          </a:xfrm>
          <a:prstGeom prst="rect">
            <a:avLst/>
          </a:prstGeom>
          <a:ln w="0">
            <a:noFill/>
          </a:ln>
        </p:spPr>
      </p:pic>
      <p:pic>
        <p:nvPicPr>
          <p:cNvPr id="451" name="圖片 23"/>
          <p:cNvPicPr/>
          <p:nvPr/>
        </p:nvPicPr>
        <p:blipFill>
          <a:blip r:embed="rId4"/>
          <a:stretch/>
        </p:blipFill>
        <p:spPr>
          <a:xfrm>
            <a:off x="7315200" y="2557080"/>
            <a:ext cx="2962080" cy="2190240"/>
          </a:xfrm>
          <a:prstGeom prst="rect">
            <a:avLst/>
          </a:prstGeom>
          <a:ln w="0">
            <a:noFill/>
          </a:ln>
        </p:spPr>
      </p:pic>
      <p:sp>
        <p:nvSpPr>
          <p:cNvPr id="452" name="矩形 24"/>
          <p:cNvSpPr/>
          <p:nvPr/>
        </p:nvSpPr>
        <p:spPr>
          <a:xfrm>
            <a:off x="4737100" y="3715417"/>
            <a:ext cx="7314840" cy="7987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Aft>
                <a:spcPts val="1199"/>
              </a:spcAft>
            </a:pPr>
            <a:r>
              <a:rPr lang="zh-TW" sz="1800" b="0" strike="noStrike" spc="-1" dirty="0">
                <a:solidFill>
                  <a:srgbClr val="002060"/>
                </a:solidFill>
                <a:latin typeface="標楷體"/>
                <a:ea typeface="標楷體"/>
              </a:rPr>
              <a:t>選擇檔案復原存放位置。</a:t>
            </a:r>
            <a:endParaRPr lang="en-US" sz="1800" b="0" strike="noStrike" spc="-1" dirty="0">
              <a:solidFill>
                <a:srgbClr val="002060"/>
              </a:solidFill>
              <a:latin typeface="Arial"/>
            </a:endParaRPr>
          </a:p>
          <a:p>
            <a:pPr algn="just" defTabSz="914400">
              <a:lnSpc>
                <a:spcPct val="100000"/>
              </a:lnSpc>
              <a:spcAft>
                <a:spcPts val="1199"/>
              </a:spcAft>
            </a:pPr>
            <a:r>
              <a:rPr lang="zh-TW" sz="1800" b="0" strike="noStrike" spc="-1" dirty="0">
                <a:solidFill>
                  <a:srgbClr val="002060"/>
                </a:solidFill>
                <a:latin typeface="標楷體"/>
                <a:ea typeface="標楷體"/>
              </a:rPr>
              <a:t>完成修復。</a:t>
            </a:r>
            <a:endParaRPr lang="en-US" sz="1800" b="0" strike="noStrike" spc="-1" dirty="0">
              <a:solidFill>
                <a:srgbClr val="002060"/>
              </a:solidFill>
              <a:latin typeface="Arial"/>
            </a:endParaRPr>
          </a:p>
        </p:txBody>
      </p:sp>
      <p:sp>
        <p:nvSpPr>
          <p:cNvPr id="453" name="內容版面配置區 8"/>
          <p:cNvSpPr/>
          <p:nvPr/>
        </p:nvSpPr>
        <p:spPr>
          <a:xfrm>
            <a:off x="7311600" y="5733360"/>
            <a:ext cx="3615120" cy="1670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39"/>
              </a:spcBef>
              <a:spcAft>
                <a:spcPts val="1199"/>
              </a:spcAft>
              <a:buClr>
                <a:srgbClr val="F2F2F2"/>
              </a:buClr>
              <a:buFont typeface="Arial"/>
              <a:buChar char="•"/>
            </a:pPr>
            <a:r>
              <a:rPr lang="zh-TW" sz="2200" b="0" strike="noStrike" spc="-1">
                <a:solidFill>
                  <a:srgbClr val="002060"/>
                </a:solidFill>
                <a:latin typeface="標楷體"/>
                <a:ea typeface="標楷體"/>
              </a:rPr>
              <a:t>至指定路徑確認檔案是否已轉置。</a:t>
            </a:r>
            <a:endParaRPr lang="en-US" sz="22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完成轉置。</a:t>
            </a:r>
            <a:endParaRPr lang="en-US" sz="2400" b="0" strike="noStrike" spc="-1">
              <a:solidFill>
                <a:srgbClr val="002060"/>
              </a:solid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54" name="標題 1"/>
          <p:cNvSpPr/>
          <p:nvPr/>
        </p:nvSpPr>
        <p:spPr>
          <a:xfrm>
            <a:off x="452160" y="156600"/>
            <a:ext cx="7772040" cy="100116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100000"/>
              </a:lnSpc>
            </a:pPr>
            <a:r>
              <a:rPr lang="zh-TW" sz="3200" b="0" u="sng" strike="noStrike" spc="-1">
                <a:solidFill>
                  <a:srgbClr val="002060"/>
                </a:solidFill>
                <a:uFillTx/>
                <a:latin typeface="標楷體"/>
                <a:ea typeface="標楷體"/>
              </a:rPr>
              <a:t>轉置示範演示</a:t>
            </a:r>
            <a:endParaRPr lang="en-US" sz="3200" b="0" strike="noStrike" spc="-1">
              <a:solidFill>
                <a:srgbClr val="002060"/>
              </a:solidFill>
              <a:latin typeface="Arial"/>
            </a:endParaRPr>
          </a:p>
        </p:txBody>
      </p:sp>
      <p:sp>
        <p:nvSpPr>
          <p:cNvPr id="455" name="矩形 12"/>
          <p:cNvSpPr/>
          <p:nvPr/>
        </p:nvSpPr>
        <p:spPr>
          <a:xfrm>
            <a:off x="251640" y="2351160"/>
            <a:ext cx="8727480" cy="4350600"/>
          </a:xfrm>
          <a:prstGeom prst="rect">
            <a:avLst/>
          </a:prstGeom>
          <a:solidFill>
            <a:schemeClr val="accent4">
              <a:lumMod val="20000"/>
              <a:lumOff val="80000"/>
            </a:schemeClr>
          </a:solidFill>
          <a:ln>
            <a:solidFill>
              <a:srgbClr val="4472C4"/>
            </a:solidFill>
          </a:ln>
        </p:spPr>
        <p:style>
          <a:lnRef idx="1">
            <a:schemeClr val="accent5"/>
          </a:lnRef>
          <a:fillRef idx="2">
            <a:schemeClr val="accent5"/>
          </a:fillRef>
          <a:effectRef idx="1">
            <a:schemeClr val="accent5"/>
          </a:effectRef>
          <a:fontRef idx="minor"/>
        </p:style>
        <p:txBody>
          <a:bodyPr lIns="90000" tIns="45000" rIns="90000" bIns="45000" anchor="t">
            <a:noAutofit/>
          </a:bodyPr>
          <a:lstStyle/>
          <a:p>
            <a:pPr defTabSz="914400">
              <a:lnSpc>
                <a:spcPct val="150000"/>
              </a:lnSpc>
            </a:pPr>
            <a:endParaRPr lang="en-US" sz="1800" b="0" strike="noStrike" spc="-1">
              <a:solidFill>
                <a:srgbClr val="002060"/>
              </a:solidFill>
              <a:latin typeface="Arial"/>
            </a:endParaRPr>
          </a:p>
          <a:p>
            <a:pPr defTabSz="914400">
              <a:lnSpc>
                <a:spcPct val="150000"/>
              </a:lnSpc>
            </a:pPr>
            <a:endParaRPr lang="en-US" sz="1800" b="0" strike="noStrike" spc="-1">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a:solidFill>
                  <a:srgbClr val="002060"/>
                </a:solidFill>
                <a:latin typeface="微軟正黑體"/>
                <a:ea typeface="微軟正黑體"/>
              </a:rPr>
              <a:t>批次新增檔案和資料夾。</a:t>
            </a:r>
            <a:endParaRPr lang="en-US" sz="1800" b="0" strike="noStrike" spc="-1">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a:solidFill>
                  <a:srgbClr val="002060"/>
                </a:solidFill>
                <a:latin typeface="微軟正黑體"/>
                <a:ea typeface="微軟正黑體"/>
              </a:rPr>
              <a:t>批次處理動作功能有：加入文字、旋轉、浮水印、調整大小、自動對比、自動色階、色彩平衡、加強對焦、模糊、浮雕、銳化、拼圖效果、復古、柔焦、油畫…等效果編輯。</a:t>
            </a:r>
            <a:endParaRPr lang="en-US" sz="1800" b="0" strike="noStrike" spc="-1">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a:solidFill>
                  <a:srgbClr val="002060"/>
                </a:solidFill>
                <a:latin typeface="微軟正黑體"/>
                <a:ea typeface="微軟正黑體"/>
              </a:rPr>
              <a:t>支援多頁影像檔案</a:t>
            </a:r>
            <a:r>
              <a:rPr lang="en-US" sz="1800" b="1" strike="noStrike" spc="-1">
                <a:solidFill>
                  <a:srgbClr val="002060"/>
                </a:solidFill>
                <a:latin typeface="微軟正黑體"/>
                <a:ea typeface="微軟正黑體"/>
              </a:rPr>
              <a:t>(</a:t>
            </a:r>
            <a:r>
              <a:rPr lang="zh-TW" sz="1800" b="1" strike="noStrike" spc="-1">
                <a:solidFill>
                  <a:srgbClr val="002060"/>
                </a:solidFill>
                <a:latin typeface="微軟正黑體"/>
                <a:ea typeface="微軟正黑體"/>
              </a:rPr>
              <a:t>亦即 </a:t>
            </a:r>
            <a:r>
              <a:rPr lang="en-US" sz="1800" b="1" strike="noStrike" spc="-1">
                <a:solidFill>
                  <a:srgbClr val="002060"/>
                </a:solidFill>
                <a:latin typeface="微軟正黑體"/>
                <a:ea typeface="微軟正黑體"/>
              </a:rPr>
              <a:t>GIF</a:t>
            </a:r>
            <a:r>
              <a:rPr lang="zh-TW" sz="1800" b="1" strike="noStrike" spc="-1">
                <a:solidFill>
                  <a:srgbClr val="002060"/>
                </a:solidFill>
                <a:latin typeface="微軟正黑體"/>
                <a:ea typeface="微軟正黑體"/>
              </a:rPr>
              <a:t>、</a:t>
            </a:r>
            <a:r>
              <a:rPr lang="en-US" sz="1800" b="1" strike="noStrike" spc="-1">
                <a:solidFill>
                  <a:srgbClr val="002060"/>
                </a:solidFill>
                <a:latin typeface="微軟正黑體"/>
                <a:ea typeface="微軟正黑體"/>
              </a:rPr>
              <a:t>APNG</a:t>
            </a:r>
            <a:r>
              <a:rPr lang="zh-TW" sz="1800" b="1" strike="noStrike" spc="-1">
                <a:solidFill>
                  <a:srgbClr val="002060"/>
                </a:solidFill>
                <a:latin typeface="微軟正黑體"/>
                <a:ea typeface="微軟正黑體"/>
              </a:rPr>
              <a:t>、</a:t>
            </a:r>
            <a:r>
              <a:rPr lang="en-US" sz="1800" b="1" strike="noStrike" spc="-1">
                <a:solidFill>
                  <a:srgbClr val="002060"/>
                </a:solidFill>
                <a:latin typeface="微軟正黑體"/>
                <a:ea typeface="微軟正黑體"/>
              </a:rPr>
              <a:t>TIFF)</a:t>
            </a:r>
            <a:r>
              <a:rPr lang="zh-TW" sz="1800" b="1" strike="noStrike" spc="-1">
                <a:solidFill>
                  <a:srgbClr val="002060"/>
                </a:solidFill>
                <a:latin typeface="微軟正黑體"/>
                <a:ea typeface="微軟正黑體"/>
              </a:rPr>
              <a:t>。</a:t>
            </a:r>
            <a:endParaRPr lang="en-US" sz="1800" b="0" strike="noStrike" spc="-1">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a:solidFill>
                  <a:srgbClr val="002060"/>
                </a:solidFill>
                <a:latin typeface="微軟正黑體"/>
                <a:ea typeface="微軟正黑體"/>
              </a:rPr>
              <a:t>整合命令列。</a:t>
            </a:r>
            <a:endParaRPr lang="en-US" sz="1800" b="0" strike="noStrike" spc="-1">
              <a:solidFill>
                <a:srgbClr val="002060"/>
              </a:solidFill>
              <a:latin typeface="Arial"/>
            </a:endParaRPr>
          </a:p>
          <a:p>
            <a:pPr marL="1968480" indent="-268200" defTabSz="914400">
              <a:lnSpc>
                <a:spcPct val="150000"/>
              </a:lnSpc>
              <a:buClr>
                <a:srgbClr val="333333"/>
              </a:buClr>
              <a:buFont typeface="Calibri Light"/>
              <a:buAutoNum type="arabicPeriod"/>
            </a:pPr>
            <a:r>
              <a:rPr lang="zh-TW" sz="1800" b="1" strike="noStrike" spc="-1">
                <a:solidFill>
                  <a:srgbClr val="002060"/>
                </a:solidFill>
                <a:latin typeface="微軟正黑體"/>
                <a:ea typeface="微軟正黑體"/>
              </a:rPr>
              <a:t>支援多國語言。</a:t>
            </a:r>
            <a:endParaRPr lang="en-US" sz="1800" b="0" strike="noStrike" spc="-1">
              <a:solidFill>
                <a:srgbClr val="002060"/>
              </a:solidFill>
              <a:latin typeface="Arial"/>
            </a:endParaRPr>
          </a:p>
        </p:txBody>
      </p:sp>
      <p:sp>
        <p:nvSpPr>
          <p:cNvPr id="456" name="矩形 13"/>
          <p:cNvSpPr/>
          <p:nvPr/>
        </p:nvSpPr>
        <p:spPr>
          <a:xfrm>
            <a:off x="1892880" y="2637000"/>
            <a:ext cx="72154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zh-TW" sz="2400" b="1" strike="noStrike" spc="-1">
                <a:solidFill>
                  <a:schemeClr val="accent2">
                    <a:lumMod val="50000"/>
                  </a:schemeClr>
                </a:solidFill>
                <a:latin typeface="微軟正黑體"/>
              </a:rPr>
              <a:t>提供</a:t>
            </a:r>
            <a:r>
              <a:rPr lang="en-US" sz="2400" b="1" strike="noStrike" spc="-1">
                <a:solidFill>
                  <a:schemeClr val="accent2">
                    <a:lumMod val="50000"/>
                  </a:schemeClr>
                </a:solidFill>
                <a:latin typeface="微軟正黑體"/>
              </a:rPr>
              <a:t>80</a:t>
            </a:r>
            <a:r>
              <a:rPr lang="zh-TW" sz="2400" b="1" strike="noStrike" spc="-1">
                <a:solidFill>
                  <a:schemeClr val="accent2">
                    <a:lumMod val="50000"/>
                  </a:schemeClr>
                </a:solidFill>
                <a:latin typeface="微軟正黑體"/>
              </a:rPr>
              <a:t>種以上圖片格式轉置及</a:t>
            </a:r>
            <a:r>
              <a:rPr lang="en-US" sz="2400" b="1" strike="noStrike" spc="-1">
                <a:solidFill>
                  <a:schemeClr val="accent2">
                    <a:lumMod val="50000"/>
                  </a:schemeClr>
                </a:solidFill>
                <a:latin typeface="微軟正黑體"/>
              </a:rPr>
              <a:t>500</a:t>
            </a:r>
            <a:r>
              <a:rPr lang="zh-TW" sz="2400" b="1" strike="noStrike" spc="-1">
                <a:solidFill>
                  <a:schemeClr val="accent2">
                    <a:lumMod val="50000"/>
                  </a:schemeClr>
                </a:solidFill>
                <a:latin typeface="微軟正黑體"/>
              </a:rPr>
              <a:t>種圖片格式讀取。</a:t>
            </a:r>
            <a:endParaRPr lang="en-US" sz="2400" b="0" strike="noStrike" spc="-1">
              <a:solidFill>
                <a:srgbClr val="FFFFFF"/>
              </a:solidFill>
              <a:latin typeface="Arial"/>
            </a:endParaRPr>
          </a:p>
        </p:txBody>
      </p:sp>
      <p:grpSp>
        <p:nvGrpSpPr>
          <p:cNvPr id="457" name="群組 14"/>
          <p:cNvGrpSpPr/>
          <p:nvPr/>
        </p:nvGrpSpPr>
        <p:grpSpPr>
          <a:xfrm>
            <a:off x="332280" y="2684160"/>
            <a:ext cx="1500773" cy="1224678"/>
            <a:chOff x="332280" y="2684160"/>
            <a:chExt cx="1500773" cy="1224678"/>
          </a:xfrm>
        </p:grpSpPr>
        <p:pic>
          <p:nvPicPr>
            <p:cNvPr id="458" name="Picture 2" descr="「XnConvert」的圖片搜尋結果"/>
            <p:cNvPicPr/>
            <p:nvPr/>
          </p:nvPicPr>
          <p:blipFill>
            <a:blip r:embed="rId3"/>
            <a:stretch/>
          </p:blipFill>
          <p:spPr>
            <a:xfrm>
              <a:off x="539640" y="2684160"/>
              <a:ext cx="951120" cy="1009440"/>
            </a:xfrm>
            <a:prstGeom prst="rect">
              <a:avLst/>
            </a:prstGeom>
            <a:ln w="0">
              <a:noFill/>
            </a:ln>
          </p:spPr>
        </p:pic>
        <p:sp>
          <p:nvSpPr>
            <p:cNvPr id="459" name="矩形 16"/>
            <p:cNvSpPr/>
            <p:nvPr/>
          </p:nvSpPr>
          <p:spPr>
            <a:xfrm>
              <a:off x="332280" y="3540960"/>
              <a:ext cx="1500773"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strike="noStrike" spc="-1">
                  <a:solidFill>
                    <a:srgbClr val="002060"/>
                  </a:solidFill>
                  <a:latin typeface="Arial Black"/>
                </a:rPr>
                <a:t>XnConvert</a:t>
              </a:r>
              <a:endParaRPr lang="en-US" sz="1800" b="0" strike="noStrike" spc="-1">
                <a:solidFill>
                  <a:srgbClr val="002060"/>
                </a:solidFill>
                <a:latin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60" name="矩形 4"/>
          <p:cNvSpPr/>
          <p:nvPr/>
        </p:nvSpPr>
        <p:spPr>
          <a:xfrm>
            <a:off x="1527120" y="100008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XnConvert</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
        <p:nvSpPr>
          <p:cNvPr id="461" name="矩形 5"/>
          <p:cNvSpPr/>
          <p:nvPr/>
        </p:nvSpPr>
        <p:spPr>
          <a:xfrm>
            <a:off x="2048491" y="16034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1</a:t>
            </a:r>
            <a:endParaRPr lang="en-US" sz="4000" b="0" strike="noStrike" spc="-1">
              <a:solidFill>
                <a:srgbClr val="002060"/>
              </a:solidFill>
              <a:latin typeface="Arial"/>
            </a:endParaRPr>
          </a:p>
        </p:txBody>
      </p:sp>
      <p:sp>
        <p:nvSpPr>
          <p:cNvPr id="462" name="矩形 6"/>
          <p:cNvSpPr/>
          <p:nvPr/>
        </p:nvSpPr>
        <p:spPr>
          <a:xfrm>
            <a:off x="9467371" y="161784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2</a:t>
            </a:r>
            <a:endParaRPr lang="en-US" sz="4000" b="0" strike="noStrike" spc="-1">
              <a:solidFill>
                <a:srgbClr val="002060"/>
              </a:solidFill>
              <a:latin typeface="Arial"/>
            </a:endParaRPr>
          </a:p>
        </p:txBody>
      </p:sp>
      <p:sp>
        <p:nvSpPr>
          <p:cNvPr id="463" name="內容版面配置區 8"/>
          <p:cNvSpPr/>
          <p:nvPr/>
        </p:nvSpPr>
        <p:spPr>
          <a:xfrm>
            <a:off x="1130040" y="6361920"/>
            <a:ext cx="6389280" cy="142020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343080" indent="-343080" algn="just" defTabSz="914400">
              <a:lnSpc>
                <a:spcPct val="100000"/>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安裝完成，點選桌面</a:t>
            </a:r>
            <a:r>
              <a:rPr lang="en-US" sz="2000" b="0" strike="noStrike" spc="-1">
                <a:solidFill>
                  <a:srgbClr val="002060"/>
                </a:solidFill>
                <a:latin typeface="標楷體"/>
                <a:ea typeface="標楷體"/>
              </a:rPr>
              <a:t>XnConvert</a:t>
            </a:r>
            <a:r>
              <a:rPr lang="zh-TW" sz="2000" b="0" strike="noStrike" spc="-1">
                <a:solidFill>
                  <a:srgbClr val="002060"/>
                </a:solidFill>
                <a:latin typeface="標楷體"/>
                <a:ea typeface="標楷體"/>
              </a:rPr>
              <a:t>捷徑開啟。</a:t>
            </a:r>
            <a:endParaRPr lang="en-US" sz="2000" b="0" strike="noStrike" spc="-1">
              <a:solidFill>
                <a:srgbClr val="002060"/>
              </a:solidFill>
              <a:latin typeface="Arial"/>
            </a:endParaRPr>
          </a:p>
          <a:p>
            <a:pPr marL="343080" indent="-343080" algn="just" defTabSz="914400">
              <a:lnSpc>
                <a:spcPct val="100000"/>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點選</a:t>
            </a:r>
            <a:r>
              <a:rPr lang="en-US" sz="2000" b="0" strike="noStrike" spc="-1">
                <a:solidFill>
                  <a:srgbClr val="002060"/>
                </a:solidFill>
                <a:latin typeface="標楷體"/>
                <a:ea typeface="標楷體"/>
              </a:rPr>
              <a:t>Setting</a:t>
            </a:r>
            <a:r>
              <a:rPr lang="zh-TW" sz="2000" b="0" strike="noStrike" spc="-1">
                <a:solidFill>
                  <a:srgbClr val="002060"/>
                </a:solidFill>
                <a:latin typeface="標楷體"/>
                <a:ea typeface="標楷體"/>
              </a:rPr>
              <a:t>頁面可切換語言為繁體中文，並關閉重新開啟</a:t>
            </a:r>
            <a:r>
              <a:rPr lang="en-US" sz="2000" b="0" strike="noStrike" spc="-1">
                <a:solidFill>
                  <a:srgbClr val="002060"/>
                </a:solidFill>
                <a:latin typeface="標楷體"/>
                <a:ea typeface="標楷體"/>
              </a:rPr>
              <a:t>XnConvert </a:t>
            </a:r>
            <a:r>
              <a:rPr lang="zh-TW" sz="2000" b="0" strike="noStrike" spc="-1">
                <a:solidFill>
                  <a:srgbClr val="002060"/>
                </a:solidFill>
                <a:latin typeface="標楷體"/>
                <a:ea typeface="標楷體"/>
              </a:rPr>
              <a:t>就會切換成中文。</a:t>
            </a:r>
            <a:endParaRPr lang="en-US" sz="2000" b="0" strike="noStrike" spc="-1">
              <a:solidFill>
                <a:srgbClr val="002060"/>
              </a:solidFill>
              <a:latin typeface="Arial"/>
            </a:endParaRPr>
          </a:p>
        </p:txBody>
      </p:sp>
      <p:sp>
        <p:nvSpPr>
          <p:cNvPr id="464" name="內容版面配置區 8"/>
          <p:cNvSpPr/>
          <p:nvPr/>
        </p:nvSpPr>
        <p:spPr>
          <a:xfrm>
            <a:off x="8606880" y="6376320"/>
            <a:ext cx="4365000" cy="13168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選擇或拖曳轉換之檔案至輸入區。</a:t>
            </a:r>
            <a:endParaRPr lang="en-US" sz="2000" b="0" strike="noStrike" spc="-1">
              <a:solidFill>
                <a:srgbClr val="002060"/>
              </a:solidFill>
              <a:latin typeface="Arial"/>
            </a:endParaRPr>
          </a:p>
          <a:p>
            <a:pPr marL="343080" indent="-343080" algn="just" defTabSz="914400">
              <a:lnSpc>
                <a:spcPct val="100000"/>
              </a:lnSpc>
              <a:spcBef>
                <a:spcPts val="400"/>
              </a:spcBef>
              <a:spcAft>
                <a:spcPts val="1199"/>
              </a:spcAft>
              <a:buClr>
                <a:srgbClr val="F2F2F2"/>
              </a:buClr>
              <a:buFont typeface="Arial"/>
              <a:buChar char="•"/>
            </a:pPr>
            <a:r>
              <a:rPr lang="zh-TW" sz="2000" b="0" strike="noStrike" spc="-1">
                <a:solidFill>
                  <a:srgbClr val="002060"/>
                </a:solidFill>
                <a:latin typeface="標楷體"/>
                <a:ea typeface="標楷體"/>
              </a:rPr>
              <a:t>選擇完成，點選輸出頁面。</a:t>
            </a:r>
            <a:endParaRPr lang="en-US" sz="2000" b="0" strike="noStrike" spc="-1">
              <a:solidFill>
                <a:srgbClr val="002060"/>
              </a:solidFill>
              <a:latin typeface="Arial"/>
            </a:endParaRPr>
          </a:p>
        </p:txBody>
      </p:sp>
      <p:sp>
        <p:nvSpPr>
          <p:cNvPr id="465" name="投影片編號版面配置區 2"/>
          <p:cNvSpPr/>
          <p:nvPr/>
        </p:nvSpPr>
        <p:spPr>
          <a:xfrm>
            <a:off x="4426920" y="6532920"/>
            <a:ext cx="28443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en-US" sz="1800" b="0" strike="noStrike" spc="-1">
              <a:solidFill>
                <a:srgbClr val="002060"/>
              </a:solidFill>
              <a:latin typeface="標楷體"/>
              <a:ea typeface="標楷體"/>
            </a:endParaRPr>
          </a:p>
        </p:txBody>
      </p:sp>
      <p:pic>
        <p:nvPicPr>
          <p:cNvPr id="466" name="圖片 1"/>
          <p:cNvPicPr/>
          <p:nvPr/>
        </p:nvPicPr>
        <p:blipFill>
          <a:blip r:embed="rId3"/>
          <a:stretch/>
        </p:blipFill>
        <p:spPr>
          <a:xfrm>
            <a:off x="1130040" y="2574720"/>
            <a:ext cx="5826960" cy="3463920"/>
          </a:xfrm>
          <a:prstGeom prst="rect">
            <a:avLst/>
          </a:prstGeom>
          <a:ln w="0">
            <a:noFill/>
          </a:ln>
        </p:spPr>
      </p:pic>
      <p:pic>
        <p:nvPicPr>
          <p:cNvPr id="467" name="圖片 2"/>
          <p:cNvPicPr/>
          <p:nvPr/>
        </p:nvPicPr>
        <p:blipFill>
          <a:blip r:embed="rId4"/>
          <a:stretch/>
        </p:blipFill>
        <p:spPr>
          <a:xfrm>
            <a:off x="8510760" y="2511720"/>
            <a:ext cx="4833000" cy="367848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14" name="Text 0"/>
          <p:cNvSpPr/>
          <p:nvPr/>
        </p:nvSpPr>
        <p:spPr>
          <a:xfrm>
            <a:off x="609480" y="419040"/>
            <a:ext cx="1904040" cy="237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51"/>
              </a:lnSpc>
              <a:tabLst>
                <a:tab pos="0" algn="l"/>
              </a:tabLst>
            </a:pPr>
            <a:r>
              <a:rPr lang="zh-TW" sz="2000" b="0" strike="noStrike" spc="-1" dirty="0">
                <a:latin typeface="標楷體"/>
                <a:ea typeface="標楷體"/>
              </a:rPr>
              <a:t>儲存媒體修復</a:t>
            </a:r>
            <a:endParaRPr lang="en-US" sz="2000" b="0" strike="noStrike" spc="-1" dirty="0">
              <a:latin typeface="Arial"/>
            </a:endParaRPr>
          </a:p>
        </p:txBody>
      </p:sp>
      <p:sp>
        <p:nvSpPr>
          <p:cNvPr id="115" name="Text 1"/>
          <p:cNvSpPr/>
          <p:nvPr/>
        </p:nvSpPr>
        <p:spPr>
          <a:xfrm>
            <a:off x="609480" y="808920"/>
            <a:ext cx="3808080" cy="4755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699"/>
              </a:lnSpc>
              <a:tabLst>
                <a:tab pos="0" algn="l"/>
              </a:tabLst>
            </a:pPr>
            <a:r>
              <a:rPr lang="zh-TW" sz="4800" b="0" strike="noStrike" spc="-1" dirty="0">
                <a:latin typeface="標楷體"/>
                <a:ea typeface="標楷體"/>
              </a:rPr>
              <a:t>儲存媒體種類</a:t>
            </a:r>
            <a:endParaRPr lang="en-US" sz="4800" b="0" strike="noStrike" spc="-1" dirty="0">
              <a:latin typeface="Arial"/>
            </a:endParaRPr>
          </a:p>
        </p:txBody>
      </p:sp>
      <p:sp>
        <p:nvSpPr>
          <p:cNvPr id="116" name="Shape 2"/>
          <p:cNvSpPr/>
          <p:nvPr/>
        </p:nvSpPr>
        <p:spPr>
          <a:xfrm>
            <a:off x="609480" y="1513440"/>
            <a:ext cx="4368600" cy="2103480"/>
          </a:xfrm>
          <a:prstGeom prst="roundRect">
            <a:avLst>
              <a:gd name="adj" fmla="val 1086"/>
            </a:avLst>
          </a:prstGeom>
          <a:solidFill>
            <a:srgbClr val="404245"/>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3600" b="0" strike="noStrike" spc="-1">
              <a:solidFill>
                <a:srgbClr val="FFFFFF"/>
              </a:solidFill>
              <a:latin typeface="Arial"/>
            </a:endParaRPr>
          </a:p>
        </p:txBody>
      </p:sp>
      <p:sp>
        <p:nvSpPr>
          <p:cNvPr id="117" name="Text 3"/>
          <p:cNvSpPr/>
          <p:nvPr/>
        </p:nvSpPr>
        <p:spPr>
          <a:xfrm>
            <a:off x="761760" y="1665720"/>
            <a:ext cx="1904040" cy="237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51"/>
              </a:lnSpc>
              <a:tabLst>
                <a:tab pos="0" algn="l"/>
              </a:tabLst>
            </a:pPr>
            <a:r>
              <a:rPr lang="zh-TW" sz="2800" b="0" strike="noStrike" spc="-1">
                <a:solidFill>
                  <a:schemeClr val="lt1">
                    <a:lumMod val="95000"/>
                  </a:schemeClr>
                </a:solidFill>
                <a:latin typeface="標楷體"/>
                <a:ea typeface="標楷體"/>
              </a:rPr>
              <a:t>磁性儲存媒體</a:t>
            </a:r>
            <a:endParaRPr lang="en-US" sz="2800" b="0" strike="noStrike" spc="-1">
              <a:solidFill>
                <a:srgbClr val="FFFFFF"/>
              </a:solidFill>
              <a:latin typeface="Arial"/>
            </a:endParaRPr>
          </a:p>
        </p:txBody>
      </p:sp>
      <p:sp>
        <p:nvSpPr>
          <p:cNvPr id="118" name="Text 4"/>
          <p:cNvSpPr/>
          <p:nvPr/>
        </p:nvSpPr>
        <p:spPr>
          <a:xfrm>
            <a:off x="761760" y="199512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sz="2000" b="0" strike="noStrike" spc="-1">
                <a:solidFill>
                  <a:srgbClr val="FFFFFF"/>
                </a:solidFill>
                <a:latin typeface="標楷體"/>
                <a:ea typeface="標楷體"/>
              </a:rPr>
              <a:t>利用磁性方式儲存資料</a:t>
            </a:r>
            <a:endParaRPr lang="en-US" sz="2000" b="0" strike="noStrike" spc="-1">
              <a:solidFill>
                <a:srgbClr val="FFFFFF"/>
              </a:solidFill>
              <a:latin typeface="Arial"/>
            </a:endParaRPr>
          </a:p>
        </p:txBody>
      </p:sp>
      <p:sp>
        <p:nvSpPr>
          <p:cNvPr id="119" name="Text 5"/>
          <p:cNvSpPr/>
          <p:nvPr/>
        </p:nvSpPr>
        <p:spPr>
          <a:xfrm>
            <a:off x="761760" y="2330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zh-TW" sz="2000" b="0" strike="noStrike" spc="-1">
                <a:solidFill>
                  <a:srgbClr val="FFFFFF"/>
                </a:solidFill>
                <a:latin typeface="標楷體"/>
                <a:ea typeface="標楷體"/>
              </a:rPr>
              <a:t>傳統硬碟</a:t>
            </a:r>
            <a:endParaRPr lang="en-US" sz="2000" b="0" strike="noStrike" spc="-1">
              <a:solidFill>
                <a:srgbClr val="FFFFFF"/>
              </a:solidFill>
              <a:latin typeface="Arial"/>
            </a:endParaRPr>
          </a:p>
        </p:txBody>
      </p:sp>
      <p:sp>
        <p:nvSpPr>
          <p:cNvPr id="120" name="Text 6"/>
          <p:cNvSpPr/>
          <p:nvPr/>
        </p:nvSpPr>
        <p:spPr>
          <a:xfrm>
            <a:off x="761760" y="2627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en-US" sz="2000" b="0" strike="noStrike" spc="-1">
                <a:solidFill>
                  <a:srgbClr val="FFFFFF"/>
                </a:solidFill>
                <a:latin typeface="標楷體"/>
                <a:ea typeface="標楷體"/>
              </a:rPr>
              <a:t>3.5</a:t>
            </a:r>
            <a:r>
              <a:rPr lang="zh-TW" sz="2000" b="0" strike="noStrike" spc="-1">
                <a:solidFill>
                  <a:srgbClr val="FFFFFF"/>
                </a:solidFill>
                <a:latin typeface="標楷體"/>
                <a:ea typeface="標楷體"/>
              </a:rPr>
              <a:t>吋磁碟片</a:t>
            </a:r>
            <a:endParaRPr lang="en-US" sz="2000" b="0" strike="noStrike" spc="-1">
              <a:solidFill>
                <a:srgbClr val="FFFFFF"/>
              </a:solidFill>
              <a:latin typeface="Arial"/>
            </a:endParaRPr>
          </a:p>
        </p:txBody>
      </p:sp>
      <p:sp>
        <p:nvSpPr>
          <p:cNvPr id="121" name="Text 7"/>
          <p:cNvSpPr/>
          <p:nvPr/>
        </p:nvSpPr>
        <p:spPr>
          <a:xfrm>
            <a:off x="761760" y="2924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zh-TW" sz="2000" b="0" strike="noStrike" spc="-1">
                <a:solidFill>
                  <a:srgbClr val="FFFFFF"/>
                </a:solidFill>
                <a:latin typeface="標楷體"/>
                <a:ea typeface="標楷體"/>
              </a:rPr>
              <a:t>匣式磁帶</a:t>
            </a:r>
            <a:endParaRPr lang="en-US" sz="2000" b="0" strike="noStrike" spc="-1">
              <a:solidFill>
                <a:srgbClr val="FFFFFF"/>
              </a:solidFill>
              <a:latin typeface="Arial"/>
            </a:endParaRPr>
          </a:p>
        </p:txBody>
      </p:sp>
      <p:sp>
        <p:nvSpPr>
          <p:cNvPr id="122" name="Text 8"/>
          <p:cNvSpPr/>
          <p:nvPr/>
        </p:nvSpPr>
        <p:spPr>
          <a:xfrm>
            <a:off x="761760" y="3221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en-US" sz="2000" b="0" strike="noStrike" spc="-1">
                <a:solidFill>
                  <a:srgbClr val="FFFFFF"/>
                </a:solidFill>
                <a:latin typeface="標楷體"/>
                <a:ea typeface="標楷體"/>
              </a:rPr>
              <a:t>ZIP</a:t>
            </a:r>
            <a:r>
              <a:rPr lang="zh-TW" sz="2000" b="0" strike="noStrike" spc="-1">
                <a:solidFill>
                  <a:srgbClr val="FFFFFF"/>
                </a:solidFill>
                <a:latin typeface="標楷體"/>
                <a:ea typeface="標楷體"/>
              </a:rPr>
              <a:t>磁碟片</a:t>
            </a:r>
            <a:endParaRPr lang="en-US" sz="2000" b="0" strike="noStrike" spc="-1">
              <a:solidFill>
                <a:srgbClr val="FFFFFF"/>
              </a:solidFill>
              <a:latin typeface="Arial"/>
            </a:endParaRPr>
          </a:p>
        </p:txBody>
      </p:sp>
      <p:sp>
        <p:nvSpPr>
          <p:cNvPr id="123" name="Shape 9"/>
          <p:cNvSpPr/>
          <p:nvPr/>
        </p:nvSpPr>
        <p:spPr>
          <a:xfrm>
            <a:off x="5130720" y="1513440"/>
            <a:ext cx="4368600" cy="2103480"/>
          </a:xfrm>
          <a:prstGeom prst="roundRect">
            <a:avLst>
              <a:gd name="adj" fmla="val 1086"/>
            </a:avLst>
          </a:prstGeom>
          <a:solidFill>
            <a:srgbClr val="404245"/>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3600" b="0" strike="noStrike" spc="-1">
              <a:solidFill>
                <a:srgbClr val="FFFFFF"/>
              </a:solidFill>
              <a:latin typeface="Arial"/>
            </a:endParaRPr>
          </a:p>
        </p:txBody>
      </p:sp>
      <p:sp>
        <p:nvSpPr>
          <p:cNvPr id="124" name="Text 10"/>
          <p:cNvSpPr/>
          <p:nvPr/>
        </p:nvSpPr>
        <p:spPr>
          <a:xfrm>
            <a:off x="5283000" y="1665720"/>
            <a:ext cx="1904040" cy="237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51"/>
              </a:lnSpc>
              <a:tabLst>
                <a:tab pos="0" algn="l"/>
              </a:tabLst>
            </a:pPr>
            <a:r>
              <a:rPr lang="zh-TW" sz="2800" b="0" strike="noStrike" spc="-1">
                <a:solidFill>
                  <a:srgbClr val="FFFFFF"/>
                </a:solidFill>
                <a:latin typeface="標楷體"/>
                <a:ea typeface="標楷體"/>
              </a:rPr>
              <a:t>電能儲存媒體</a:t>
            </a:r>
            <a:endParaRPr lang="en-US" sz="2800" b="0" strike="noStrike" spc="-1">
              <a:solidFill>
                <a:srgbClr val="FFFFFF"/>
              </a:solidFill>
              <a:latin typeface="Arial"/>
            </a:endParaRPr>
          </a:p>
        </p:txBody>
      </p:sp>
      <p:sp>
        <p:nvSpPr>
          <p:cNvPr id="125" name="Text 11"/>
          <p:cNvSpPr/>
          <p:nvPr/>
        </p:nvSpPr>
        <p:spPr>
          <a:xfrm>
            <a:off x="5283000" y="199512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sz="2000" b="0" strike="noStrike" spc="-1">
                <a:solidFill>
                  <a:srgbClr val="FFFFFF"/>
                </a:solidFill>
                <a:latin typeface="標楷體"/>
                <a:ea typeface="標楷體"/>
              </a:rPr>
              <a:t>利用電能方式儲存資料</a:t>
            </a:r>
            <a:endParaRPr lang="en-US" sz="2000" b="0" strike="noStrike" spc="-1">
              <a:solidFill>
                <a:srgbClr val="FFFFFF"/>
              </a:solidFill>
              <a:latin typeface="Arial"/>
            </a:endParaRPr>
          </a:p>
        </p:txBody>
      </p:sp>
      <p:sp>
        <p:nvSpPr>
          <p:cNvPr id="126" name="Text 12"/>
          <p:cNvSpPr/>
          <p:nvPr/>
        </p:nvSpPr>
        <p:spPr>
          <a:xfrm>
            <a:off x="5283000" y="2330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zh-TW" sz="2000" b="0" strike="noStrike" spc="-1">
                <a:solidFill>
                  <a:srgbClr val="FFFFFF"/>
                </a:solidFill>
                <a:latin typeface="標楷體"/>
                <a:ea typeface="標楷體"/>
              </a:rPr>
              <a:t>固態硬碟</a:t>
            </a:r>
            <a:endParaRPr lang="en-US" sz="2000" b="0" strike="noStrike" spc="-1">
              <a:solidFill>
                <a:srgbClr val="FFFFFF"/>
              </a:solidFill>
              <a:latin typeface="Arial"/>
            </a:endParaRPr>
          </a:p>
        </p:txBody>
      </p:sp>
      <p:sp>
        <p:nvSpPr>
          <p:cNvPr id="127" name="Text 13"/>
          <p:cNvSpPr/>
          <p:nvPr/>
        </p:nvSpPr>
        <p:spPr>
          <a:xfrm>
            <a:off x="5283000" y="2627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en-US" sz="2000" b="0" strike="noStrike" spc="-1">
                <a:solidFill>
                  <a:srgbClr val="FFFFFF"/>
                </a:solidFill>
                <a:latin typeface="標楷體"/>
                <a:ea typeface="標楷體"/>
              </a:rPr>
              <a:t>USB</a:t>
            </a:r>
            <a:r>
              <a:rPr lang="zh-TW" sz="2000" b="0" strike="noStrike" spc="-1">
                <a:solidFill>
                  <a:srgbClr val="FFFFFF"/>
                </a:solidFill>
                <a:latin typeface="標楷體"/>
                <a:ea typeface="標楷體"/>
              </a:rPr>
              <a:t>隨身碟</a:t>
            </a:r>
            <a:endParaRPr lang="en-US" sz="2000" b="0" strike="noStrike" spc="-1">
              <a:solidFill>
                <a:srgbClr val="FFFFFF"/>
              </a:solidFill>
              <a:latin typeface="Arial"/>
            </a:endParaRPr>
          </a:p>
        </p:txBody>
      </p:sp>
      <p:sp>
        <p:nvSpPr>
          <p:cNvPr id="128" name="Text 14"/>
          <p:cNvSpPr/>
          <p:nvPr/>
        </p:nvSpPr>
        <p:spPr>
          <a:xfrm>
            <a:off x="5283000" y="2924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zh-TW" sz="2000" b="0" strike="noStrike" spc="-1">
                <a:solidFill>
                  <a:srgbClr val="FFFFFF"/>
                </a:solidFill>
                <a:latin typeface="標楷體"/>
                <a:ea typeface="標楷體"/>
              </a:rPr>
              <a:t>記憶卡</a:t>
            </a:r>
            <a:endParaRPr lang="en-US" sz="2000" b="0" strike="noStrike" spc="-1">
              <a:solidFill>
                <a:srgbClr val="FFFFFF"/>
              </a:solidFill>
              <a:latin typeface="Arial"/>
            </a:endParaRPr>
          </a:p>
        </p:txBody>
      </p:sp>
      <p:sp>
        <p:nvSpPr>
          <p:cNvPr id="129" name="Shape 15"/>
          <p:cNvSpPr/>
          <p:nvPr/>
        </p:nvSpPr>
        <p:spPr>
          <a:xfrm>
            <a:off x="9651960" y="1513440"/>
            <a:ext cx="4368600" cy="2103480"/>
          </a:xfrm>
          <a:prstGeom prst="roundRect">
            <a:avLst>
              <a:gd name="adj" fmla="val 1086"/>
            </a:avLst>
          </a:prstGeom>
          <a:solidFill>
            <a:srgbClr val="404245"/>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3600" b="0" strike="noStrike" spc="-1">
              <a:solidFill>
                <a:srgbClr val="FFFFFF"/>
              </a:solidFill>
              <a:latin typeface="Arial"/>
            </a:endParaRPr>
          </a:p>
        </p:txBody>
      </p:sp>
      <p:sp>
        <p:nvSpPr>
          <p:cNvPr id="130" name="Text 16"/>
          <p:cNvSpPr/>
          <p:nvPr/>
        </p:nvSpPr>
        <p:spPr>
          <a:xfrm>
            <a:off x="9804240" y="1665720"/>
            <a:ext cx="1904040" cy="237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51"/>
              </a:lnSpc>
              <a:tabLst>
                <a:tab pos="0" algn="l"/>
              </a:tabLst>
            </a:pPr>
            <a:r>
              <a:rPr lang="zh-TW" sz="2800" b="0" strike="noStrike" spc="-1">
                <a:solidFill>
                  <a:srgbClr val="FFFFFF"/>
                </a:solidFill>
                <a:latin typeface="標楷體"/>
                <a:ea typeface="標楷體"/>
              </a:rPr>
              <a:t>光學儲存媒體</a:t>
            </a:r>
            <a:endParaRPr lang="en-US" sz="2800" b="0" strike="noStrike" spc="-1">
              <a:solidFill>
                <a:srgbClr val="FFFFFF"/>
              </a:solidFill>
              <a:latin typeface="Arial"/>
            </a:endParaRPr>
          </a:p>
        </p:txBody>
      </p:sp>
      <p:sp>
        <p:nvSpPr>
          <p:cNvPr id="131" name="Text 17"/>
          <p:cNvSpPr/>
          <p:nvPr/>
        </p:nvSpPr>
        <p:spPr>
          <a:xfrm>
            <a:off x="9804240" y="199512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sz="2000" b="0" strike="noStrike" spc="-1">
                <a:solidFill>
                  <a:srgbClr val="FFFFFF"/>
                </a:solidFill>
                <a:latin typeface="標楷體"/>
                <a:ea typeface="標楷體"/>
              </a:rPr>
              <a:t>利用光學方式儲存資料</a:t>
            </a:r>
            <a:endParaRPr lang="en-US" sz="2000" b="0" strike="noStrike" spc="-1">
              <a:solidFill>
                <a:srgbClr val="FFFFFF"/>
              </a:solidFill>
              <a:latin typeface="Arial"/>
            </a:endParaRPr>
          </a:p>
        </p:txBody>
      </p:sp>
      <p:sp>
        <p:nvSpPr>
          <p:cNvPr id="132" name="Text 18"/>
          <p:cNvSpPr/>
          <p:nvPr/>
        </p:nvSpPr>
        <p:spPr>
          <a:xfrm>
            <a:off x="9804240" y="2330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en-US" sz="2000" b="0" strike="noStrike" spc="-1">
                <a:solidFill>
                  <a:srgbClr val="FFFFFF"/>
                </a:solidFill>
                <a:latin typeface="標楷體"/>
                <a:ea typeface="標楷體"/>
              </a:rPr>
              <a:t>CD</a:t>
            </a:r>
            <a:r>
              <a:rPr lang="zh-TW" sz="2000" b="0" strike="noStrike" spc="-1">
                <a:solidFill>
                  <a:srgbClr val="FFFFFF"/>
                </a:solidFill>
                <a:latin typeface="標楷體"/>
                <a:ea typeface="標楷體"/>
              </a:rPr>
              <a:t>光碟</a:t>
            </a:r>
            <a:endParaRPr lang="en-US" sz="2000" b="0" strike="noStrike" spc="-1">
              <a:solidFill>
                <a:srgbClr val="FFFFFF"/>
              </a:solidFill>
              <a:latin typeface="Arial"/>
            </a:endParaRPr>
          </a:p>
        </p:txBody>
      </p:sp>
      <p:sp>
        <p:nvSpPr>
          <p:cNvPr id="133" name="Text 19"/>
          <p:cNvSpPr/>
          <p:nvPr/>
        </p:nvSpPr>
        <p:spPr>
          <a:xfrm>
            <a:off x="9804240" y="2627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en-US" sz="2000" b="0" strike="noStrike" spc="-1">
                <a:solidFill>
                  <a:srgbClr val="FFFFFF"/>
                </a:solidFill>
                <a:latin typeface="標楷體"/>
                <a:ea typeface="標楷體"/>
              </a:rPr>
              <a:t>DVD</a:t>
            </a:r>
            <a:r>
              <a:rPr lang="zh-TW" sz="2000" b="0" strike="noStrike" spc="-1">
                <a:solidFill>
                  <a:srgbClr val="FFFFFF"/>
                </a:solidFill>
                <a:latin typeface="標楷體"/>
                <a:ea typeface="標楷體"/>
              </a:rPr>
              <a:t>光碟</a:t>
            </a:r>
            <a:endParaRPr lang="en-US" sz="2000" b="0" strike="noStrike" spc="-1">
              <a:solidFill>
                <a:srgbClr val="FFFFFF"/>
              </a:solidFill>
              <a:latin typeface="Arial"/>
            </a:endParaRPr>
          </a:p>
        </p:txBody>
      </p:sp>
      <p:sp>
        <p:nvSpPr>
          <p:cNvPr id="134" name="Text 20"/>
          <p:cNvSpPr/>
          <p:nvPr/>
        </p:nvSpPr>
        <p:spPr>
          <a:xfrm>
            <a:off x="9804240" y="2924280"/>
            <a:ext cx="4064040" cy="243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FFFFF"/>
              </a:buClr>
              <a:buFont typeface="Symbol" charset="2"/>
              <a:buChar char=""/>
            </a:pPr>
            <a:r>
              <a:rPr lang="en-US" sz="2000" b="0" strike="noStrike" spc="-1">
                <a:solidFill>
                  <a:srgbClr val="FFFFFF"/>
                </a:solidFill>
                <a:latin typeface="標楷體"/>
                <a:ea typeface="標楷體"/>
              </a:rPr>
              <a:t>BD</a:t>
            </a:r>
            <a:r>
              <a:rPr lang="zh-TW" sz="2000" b="0" strike="noStrike" spc="-1">
                <a:solidFill>
                  <a:srgbClr val="FFFFFF"/>
                </a:solidFill>
                <a:latin typeface="標楷體"/>
                <a:ea typeface="標楷體"/>
              </a:rPr>
              <a:t>藍光光碟</a:t>
            </a:r>
            <a:endParaRPr lang="en-US" sz="2000" b="0" strike="noStrike" spc="-1">
              <a:solidFill>
                <a:srgbClr val="FFFFFF"/>
              </a:solidFill>
              <a:latin typeface="Arial"/>
            </a:endParaRPr>
          </a:p>
        </p:txBody>
      </p:sp>
      <p:pic>
        <p:nvPicPr>
          <p:cNvPr id="135" name="Image 0" descr="preencoded.png"/>
          <p:cNvPicPr/>
          <p:nvPr/>
        </p:nvPicPr>
        <p:blipFill>
          <a:blip r:embed="rId4"/>
          <a:stretch/>
        </p:blipFill>
        <p:spPr>
          <a:xfrm>
            <a:off x="617040" y="3889440"/>
            <a:ext cx="1963800" cy="1827720"/>
          </a:xfrm>
          <a:prstGeom prst="rect">
            <a:avLst/>
          </a:prstGeom>
          <a:ln w="0">
            <a:noFill/>
          </a:ln>
        </p:spPr>
      </p:pic>
      <p:pic>
        <p:nvPicPr>
          <p:cNvPr id="136" name="Image 4" descr="preencoded.png"/>
          <p:cNvPicPr/>
          <p:nvPr/>
        </p:nvPicPr>
        <p:blipFill>
          <a:blip r:embed="rId5"/>
          <a:stretch/>
        </p:blipFill>
        <p:spPr>
          <a:xfrm>
            <a:off x="5128920" y="4107600"/>
            <a:ext cx="2209680" cy="1827720"/>
          </a:xfrm>
          <a:prstGeom prst="rect">
            <a:avLst/>
          </a:prstGeom>
          <a:ln w="0">
            <a:noFill/>
          </a:ln>
        </p:spPr>
      </p:pic>
      <p:pic>
        <p:nvPicPr>
          <p:cNvPr id="137" name="Image 5" descr="preencoded.png"/>
          <p:cNvPicPr/>
          <p:nvPr/>
        </p:nvPicPr>
        <p:blipFill>
          <a:blip r:embed="rId6"/>
          <a:stretch/>
        </p:blipFill>
        <p:spPr>
          <a:xfrm>
            <a:off x="7464600" y="4107600"/>
            <a:ext cx="1873440" cy="1827720"/>
          </a:xfrm>
          <a:prstGeom prst="rect">
            <a:avLst/>
          </a:prstGeom>
          <a:ln w="0">
            <a:noFill/>
          </a:ln>
        </p:spPr>
      </p:pic>
      <p:grpSp>
        <p:nvGrpSpPr>
          <p:cNvPr id="138" name="群組 18"/>
          <p:cNvGrpSpPr/>
          <p:nvPr/>
        </p:nvGrpSpPr>
        <p:grpSpPr>
          <a:xfrm>
            <a:off x="9651960" y="4079520"/>
            <a:ext cx="4567320" cy="1447560"/>
            <a:chOff x="9651960" y="4079520"/>
            <a:chExt cx="4567320" cy="1447560"/>
          </a:xfrm>
        </p:grpSpPr>
        <p:pic>
          <p:nvPicPr>
            <p:cNvPr id="139" name="Picture 5" descr="C:\Users\930502\Desktop\dvd.jpg"/>
            <p:cNvPicPr/>
            <p:nvPr/>
          </p:nvPicPr>
          <p:blipFill>
            <a:blip r:embed="rId7"/>
            <a:stretch/>
          </p:blipFill>
          <p:spPr>
            <a:xfrm>
              <a:off x="11301120" y="4084920"/>
              <a:ext cx="1216440" cy="1442160"/>
            </a:xfrm>
            <a:prstGeom prst="rect">
              <a:avLst/>
            </a:prstGeom>
            <a:ln w="0">
              <a:noFill/>
            </a:ln>
          </p:spPr>
        </p:pic>
        <p:pic>
          <p:nvPicPr>
            <p:cNvPr id="140" name="Picture 6" descr="C:\Users\930502\Desktop\vcd-01.jpg"/>
            <p:cNvPicPr/>
            <p:nvPr/>
          </p:nvPicPr>
          <p:blipFill>
            <a:blip r:embed="rId8"/>
            <a:stretch/>
          </p:blipFill>
          <p:spPr>
            <a:xfrm>
              <a:off x="9651960" y="4084920"/>
              <a:ext cx="1216440" cy="1442160"/>
            </a:xfrm>
            <a:prstGeom prst="rect">
              <a:avLst/>
            </a:prstGeom>
            <a:ln w="0">
              <a:noFill/>
            </a:ln>
          </p:spPr>
        </p:pic>
        <p:pic>
          <p:nvPicPr>
            <p:cNvPr id="141" name="Picture 8" descr="I:\bd-01.jpg"/>
            <p:cNvPicPr/>
            <p:nvPr/>
          </p:nvPicPr>
          <p:blipFill>
            <a:blip r:embed="rId9"/>
            <a:stretch/>
          </p:blipFill>
          <p:spPr>
            <a:xfrm>
              <a:off x="13002840" y="4079520"/>
              <a:ext cx="1216440" cy="1442160"/>
            </a:xfrm>
            <a:prstGeom prst="rect">
              <a:avLst/>
            </a:prstGeom>
            <a:ln w="0">
              <a:noFill/>
            </a:ln>
          </p:spPr>
        </p:pic>
      </p:grpSp>
      <p:pic>
        <p:nvPicPr>
          <p:cNvPr id="142" name="Picture 2" descr="C:\Users\930502\Desktop\mobile01-24070bbd693be5c4fda0c05bedc32483.gif"/>
          <p:cNvPicPr/>
          <p:nvPr/>
        </p:nvPicPr>
        <p:blipFill>
          <a:blip r:embed="rId10"/>
          <a:stretch/>
        </p:blipFill>
        <p:spPr>
          <a:xfrm>
            <a:off x="3289680" y="4010040"/>
            <a:ext cx="1215000" cy="1706760"/>
          </a:xfrm>
          <a:prstGeom prst="rect">
            <a:avLst/>
          </a:prstGeom>
          <a:ln w="0">
            <a:noFill/>
          </a:ln>
        </p:spPr>
      </p:pic>
      <p:pic>
        <p:nvPicPr>
          <p:cNvPr id="143" name="Picture 14" descr="「dds=dat tape」的圖片搜尋結果"/>
          <p:cNvPicPr/>
          <p:nvPr/>
        </p:nvPicPr>
        <p:blipFill>
          <a:blip r:embed="rId11"/>
          <a:stretch/>
        </p:blipFill>
        <p:spPr>
          <a:xfrm>
            <a:off x="761760" y="6117480"/>
            <a:ext cx="1594440" cy="1176840"/>
          </a:xfrm>
          <a:prstGeom prst="rect">
            <a:avLst/>
          </a:prstGeom>
          <a:ln w="0">
            <a:noFill/>
          </a:ln>
        </p:spPr>
      </p:pic>
      <p:pic>
        <p:nvPicPr>
          <p:cNvPr id="144" name="Picture 8" descr="「3.5吋軟碟片」的圖片搜尋結果"/>
          <p:cNvPicPr/>
          <p:nvPr/>
        </p:nvPicPr>
        <p:blipFill>
          <a:blip r:embed="rId12"/>
          <a:stretch/>
        </p:blipFill>
        <p:spPr>
          <a:xfrm>
            <a:off x="3111840" y="5935680"/>
            <a:ext cx="1496880" cy="1496880"/>
          </a:xfrm>
          <a:prstGeom prst="rect">
            <a:avLst/>
          </a:prstGeom>
          <a:ln w="0">
            <a:noFill/>
          </a:ln>
        </p:spPr>
      </p:pic>
      <p:pic>
        <p:nvPicPr>
          <p:cNvPr id="145" name="Picture 2" descr="ãåºæç¡¬ç¢.pngãçåçæå°çµæ"/>
          <p:cNvPicPr/>
          <p:nvPr/>
        </p:nvPicPr>
        <p:blipFill>
          <a:blip r:embed="rId13"/>
          <a:stretch/>
        </p:blipFill>
        <p:spPr>
          <a:xfrm>
            <a:off x="6440760" y="6208200"/>
            <a:ext cx="1841760" cy="133704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68" name="矩形 7"/>
          <p:cNvSpPr/>
          <p:nvPr/>
        </p:nvSpPr>
        <p:spPr>
          <a:xfrm>
            <a:off x="7442731" y="158472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4</a:t>
            </a:r>
            <a:endParaRPr lang="en-US" sz="4000" b="0" strike="noStrike" spc="-1">
              <a:solidFill>
                <a:srgbClr val="002060"/>
              </a:solidFill>
              <a:latin typeface="Arial"/>
            </a:endParaRPr>
          </a:p>
        </p:txBody>
      </p:sp>
      <p:sp>
        <p:nvSpPr>
          <p:cNvPr id="469" name="矩形 18"/>
          <p:cNvSpPr/>
          <p:nvPr/>
        </p:nvSpPr>
        <p:spPr>
          <a:xfrm>
            <a:off x="888211" y="1616760"/>
            <a:ext cx="1722779" cy="707886"/>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defTabSz="914400">
              <a:lnSpc>
                <a:spcPct val="100000"/>
              </a:lnSpc>
            </a:pPr>
            <a:r>
              <a:rPr lang="en-US" sz="4000" b="1" strike="noStrike" spc="-1">
                <a:solidFill>
                  <a:srgbClr val="002060"/>
                </a:solidFill>
                <a:latin typeface="標楷體"/>
                <a:ea typeface="標楷體"/>
              </a:rPr>
              <a:t>STEP 3</a:t>
            </a:r>
            <a:endParaRPr lang="en-US" sz="4000" b="0" strike="noStrike" spc="-1">
              <a:solidFill>
                <a:srgbClr val="002060"/>
              </a:solidFill>
              <a:latin typeface="Arial"/>
            </a:endParaRPr>
          </a:p>
        </p:txBody>
      </p:sp>
      <p:sp>
        <p:nvSpPr>
          <p:cNvPr id="470" name="內容版面配置區 8"/>
          <p:cNvSpPr/>
          <p:nvPr/>
        </p:nvSpPr>
        <p:spPr>
          <a:xfrm>
            <a:off x="1272960" y="5733360"/>
            <a:ext cx="3615120" cy="1670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39"/>
              </a:spcBef>
              <a:spcAft>
                <a:spcPts val="1199"/>
              </a:spcAft>
              <a:buClr>
                <a:srgbClr val="F2F2F2"/>
              </a:buClr>
              <a:buFont typeface="Arial"/>
              <a:buChar char="•"/>
            </a:pPr>
            <a:r>
              <a:rPr lang="zh-TW" sz="2200" b="0" strike="noStrike" spc="-1">
                <a:solidFill>
                  <a:srgbClr val="002060"/>
                </a:solidFill>
                <a:latin typeface="標楷體"/>
                <a:ea typeface="標楷體"/>
              </a:rPr>
              <a:t>選擇轉換的檔案類型、儲存位置、檔名。</a:t>
            </a:r>
            <a:endParaRPr lang="en-US" sz="22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完成設定後點選轉換。</a:t>
            </a:r>
            <a:endParaRPr lang="en-US" sz="2400" b="0" strike="noStrike" spc="-1">
              <a:solidFill>
                <a:srgbClr val="002060"/>
              </a:solidFill>
              <a:latin typeface="Arial"/>
            </a:endParaRPr>
          </a:p>
        </p:txBody>
      </p:sp>
      <p:sp>
        <p:nvSpPr>
          <p:cNvPr id="471" name="內容版面配置區 8"/>
          <p:cNvSpPr/>
          <p:nvPr/>
        </p:nvSpPr>
        <p:spPr>
          <a:xfrm>
            <a:off x="7311600" y="5733360"/>
            <a:ext cx="3615120" cy="16707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343080" indent="-343080" algn="just" defTabSz="914400">
              <a:lnSpc>
                <a:spcPct val="100000"/>
              </a:lnSpc>
              <a:spcBef>
                <a:spcPts val="439"/>
              </a:spcBef>
              <a:spcAft>
                <a:spcPts val="1199"/>
              </a:spcAft>
              <a:buClr>
                <a:srgbClr val="F2F2F2"/>
              </a:buClr>
              <a:buFont typeface="Arial"/>
              <a:buChar char="•"/>
            </a:pPr>
            <a:r>
              <a:rPr lang="zh-TW" sz="2200" b="0" strike="noStrike" spc="-1">
                <a:solidFill>
                  <a:srgbClr val="002060"/>
                </a:solidFill>
                <a:latin typeface="標楷體"/>
                <a:ea typeface="標楷體"/>
              </a:rPr>
              <a:t>至指定路徑確認檔案是否已轉置。</a:t>
            </a:r>
            <a:endParaRPr lang="en-US" sz="2200" b="0" strike="noStrike" spc="-1">
              <a:solidFill>
                <a:srgbClr val="002060"/>
              </a:solidFill>
              <a:latin typeface="Arial"/>
            </a:endParaRPr>
          </a:p>
          <a:p>
            <a:pPr marL="343080" indent="-343080" algn="just" defTabSz="914400">
              <a:lnSpc>
                <a:spcPct val="100000"/>
              </a:lnSpc>
              <a:spcBef>
                <a:spcPts val="479"/>
              </a:spcBef>
              <a:spcAft>
                <a:spcPts val="1199"/>
              </a:spcAft>
              <a:buClr>
                <a:srgbClr val="F2F2F2"/>
              </a:buClr>
              <a:buFont typeface="Arial"/>
              <a:buChar char="•"/>
            </a:pPr>
            <a:r>
              <a:rPr lang="zh-TW" sz="2400" b="0" strike="noStrike" spc="-1">
                <a:solidFill>
                  <a:srgbClr val="002060"/>
                </a:solidFill>
                <a:latin typeface="標楷體"/>
                <a:ea typeface="標楷體"/>
              </a:rPr>
              <a:t>完成轉置。</a:t>
            </a:r>
            <a:endParaRPr lang="en-US" sz="2400" b="0" strike="noStrike" spc="-1">
              <a:solidFill>
                <a:srgbClr val="002060"/>
              </a:solidFill>
              <a:latin typeface="Arial"/>
            </a:endParaRPr>
          </a:p>
        </p:txBody>
      </p:sp>
      <p:pic>
        <p:nvPicPr>
          <p:cNvPr id="472" name="圖片 1"/>
          <p:cNvPicPr/>
          <p:nvPr/>
        </p:nvPicPr>
        <p:blipFill>
          <a:blip r:embed="rId3"/>
          <a:stretch/>
        </p:blipFill>
        <p:spPr>
          <a:xfrm>
            <a:off x="888120" y="2557080"/>
            <a:ext cx="5311080" cy="3049560"/>
          </a:xfrm>
          <a:prstGeom prst="rect">
            <a:avLst/>
          </a:prstGeom>
          <a:ln w="0">
            <a:noFill/>
          </a:ln>
        </p:spPr>
      </p:pic>
      <p:pic>
        <p:nvPicPr>
          <p:cNvPr id="473" name="圖片 2"/>
          <p:cNvPicPr/>
          <p:nvPr/>
        </p:nvPicPr>
        <p:blipFill>
          <a:blip r:embed="rId4"/>
          <a:stretch/>
        </p:blipFill>
        <p:spPr>
          <a:xfrm>
            <a:off x="7442640" y="2506680"/>
            <a:ext cx="4166640" cy="3225960"/>
          </a:xfrm>
          <a:prstGeom prst="rect">
            <a:avLst/>
          </a:prstGeom>
          <a:ln w="0">
            <a:noFill/>
          </a:ln>
        </p:spPr>
      </p:pic>
      <p:sp>
        <p:nvSpPr>
          <p:cNvPr id="474" name="矩形 11"/>
          <p:cNvSpPr/>
          <p:nvPr/>
        </p:nvSpPr>
        <p:spPr>
          <a:xfrm>
            <a:off x="1527120" y="1000080"/>
            <a:ext cx="4912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3200" b="1" strike="noStrike" spc="-1">
                <a:solidFill>
                  <a:srgbClr val="002060"/>
                </a:solidFill>
                <a:latin typeface="標楷體"/>
                <a:ea typeface="標楷體"/>
              </a:rPr>
              <a:t>XnConvert</a:t>
            </a:r>
            <a:r>
              <a:rPr lang="zh-TW" sz="3200" b="1" strike="noStrike" spc="-1">
                <a:solidFill>
                  <a:srgbClr val="002060"/>
                </a:solidFill>
                <a:latin typeface="標楷體"/>
                <a:ea typeface="標楷體"/>
              </a:rPr>
              <a:t>操作方式</a:t>
            </a:r>
            <a:endParaRPr lang="en-US" sz="3200" b="0" strike="noStrike" spc="-1">
              <a:solidFill>
                <a:srgbClr val="002060"/>
              </a:solidFill>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pic>
        <p:nvPicPr>
          <p:cNvPr id="475" name="Image 0" descr="preencoded.png"/>
          <p:cNvPicPr/>
          <p:nvPr/>
        </p:nvPicPr>
        <p:blipFill>
          <a:blip r:embed="rId3"/>
          <a:stretch/>
        </p:blipFill>
        <p:spPr>
          <a:xfrm>
            <a:off x="0" y="0"/>
            <a:ext cx="5486040" cy="8229240"/>
          </a:xfrm>
          <a:prstGeom prst="rect">
            <a:avLst/>
          </a:prstGeom>
          <a:ln w="0">
            <a:noFill/>
          </a:ln>
        </p:spPr>
      </p:pic>
      <p:sp>
        <p:nvSpPr>
          <p:cNvPr id="476" name="Text 0"/>
          <p:cNvSpPr/>
          <p:nvPr/>
        </p:nvSpPr>
        <p:spPr>
          <a:xfrm>
            <a:off x="6367320" y="2972160"/>
            <a:ext cx="5594400" cy="698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499"/>
              </a:lnSpc>
              <a:tabLst>
                <a:tab pos="0" algn="l"/>
              </a:tabLst>
            </a:pPr>
            <a:r>
              <a:rPr lang="zh-TW" sz="4800" b="1" strike="noStrike" spc="-1">
                <a:solidFill>
                  <a:srgbClr val="002060"/>
                </a:solidFill>
                <a:latin typeface="標楷體"/>
                <a:ea typeface="標楷體"/>
              </a:rPr>
              <a:t>如何檢測光碟片</a:t>
            </a:r>
            <a:endParaRPr lang="en-US" sz="4800" b="0" strike="noStrike" spc="-1">
              <a:solidFill>
                <a:srgbClr val="002060"/>
              </a:solidFill>
              <a:latin typeface="Arial"/>
            </a:endParaRPr>
          </a:p>
        </p:txBody>
      </p:sp>
      <p:sp>
        <p:nvSpPr>
          <p:cNvPr id="477" name="Text 1"/>
          <p:cNvSpPr/>
          <p:nvPr/>
        </p:nvSpPr>
        <p:spPr>
          <a:xfrm>
            <a:off x="6367320" y="4048920"/>
            <a:ext cx="7381440" cy="120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3149"/>
              </a:lnSpc>
              <a:tabLst>
                <a:tab pos="0" algn="l"/>
              </a:tabLst>
            </a:pPr>
            <a:r>
              <a:rPr lang="zh-TW" sz="2000" b="0" strike="noStrike" spc="-1">
                <a:solidFill>
                  <a:srgbClr val="002060"/>
                </a:solidFill>
                <a:latin typeface="標楷體"/>
                <a:ea typeface="標楷體"/>
              </a:rPr>
              <a:t>本簡報將介紹光碟檢測的方法與標準，協助技術人員確保光碟資料的完整性與長期保存。我們將探討</a:t>
            </a:r>
            <a:r>
              <a:rPr lang="en-US" sz="2000" b="0" strike="noStrike" spc="-1">
                <a:solidFill>
                  <a:srgbClr val="002060"/>
                </a:solidFill>
                <a:latin typeface="標楷體"/>
                <a:ea typeface="標楷體"/>
              </a:rPr>
              <a:t>CD</a:t>
            </a:r>
            <a:r>
              <a:rPr lang="zh-TW" sz="2000" b="0" strike="noStrike" spc="-1">
                <a:solidFill>
                  <a:srgbClr val="002060"/>
                </a:solidFill>
                <a:latin typeface="標楷體"/>
                <a:ea typeface="標楷體"/>
              </a:rPr>
              <a:t>與</a:t>
            </a:r>
            <a:r>
              <a:rPr lang="en-US" sz="2000" b="0" strike="noStrike" spc="-1">
                <a:solidFill>
                  <a:srgbClr val="002060"/>
                </a:solidFill>
                <a:latin typeface="標楷體"/>
                <a:ea typeface="標楷體"/>
              </a:rPr>
              <a:t>DVD</a:t>
            </a:r>
            <a:r>
              <a:rPr lang="zh-TW" sz="2000" b="0" strike="noStrike" spc="-1">
                <a:solidFill>
                  <a:srgbClr val="002060"/>
                </a:solidFill>
                <a:latin typeface="標楷體"/>
                <a:ea typeface="標楷體"/>
              </a:rPr>
              <a:t>光碟的檢測標準、常見問題與修復方式，以確保您的珍貴資料得到妥善保存。</a:t>
            </a:r>
            <a:endParaRPr lang="en-US" sz="2000" b="0" strike="noStrike" spc="-1">
              <a:solidFill>
                <a:srgbClr val="00206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78" name="Text 0"/>
          <p:cNvSpPr/>
          <p:nvPr/>
        </p:nvSpPr>
        <p:spPr>
          <a:xfrm>
            <a:off x="880920" y="1098360"/>
            <a:ext cx="5594400" cy="698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499"/>
              </a:lnSpc>
              <a:tabLst>
                <a:tab pos="0" algn="l"/>
              </a:tabLst>
            </a:pPr>
            <a:r>
              <a:rPr lang="zh-TW" sz="4400" b="1" strike="noStrike" spc="-1" dirty="0">
                <a:solidFill>
                  <a:srgbClr val="002060"/>
                </a:solidFill>
                <a:latin typeface="標楷體"/>
                <a:ea typeface="標楷體"/>
              </a:rPr>
              <a:t>光碟檢測方法</a:t>
            </a:r>
            <a:endParaRPr lang="en-US" sz="4400" b="0" strike="noStrike" spc="-1" dirty="0">
              <a:solidFill>
                <a:srgbClr val="002060"/>
              </a:solidFill>
              <a:latin typeface="Arial"/>
            </a:endParaRPr>
          </a:p>
        </p:txBody>
      </p:sp>
      <p:sp>
        <p:nvSpPr>
          <p:cNvPr id="479" name="Shape 1"/>
          <p:cNvSpPr/>
          <p:nvPr/>
        </p:nvSpPr>
        <p:spPr>
          <a:xfrm>
            <a:off x="880920" y="2301120"/>
            <a:ext cx="6307920" cy="1870560"/>
          </a:xfrm>
          <a:prstGeom prst="roundRect">
            <a:avLst>
              <a:gd name="adj" fmla="val 7820"/>
            </a:avLst>
          </a:prstGeom>
          <a:solidFill>
            <a:srgbClr val="091231">
              <a:alpha val="75000"/>
            </a:srgbClr>
          </a:solidFill>
          <a:ln w="30480">
            <a:solidFill>
              <a:srgbClr val="16FFB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FFFFFF"/>
              </a:solidFill>
              <a:latin typeface="Arial"/>
            </a:endParaRPr>
          </a:p>
        </p:txBody>
      </p:sp>
      <p:sp>
        <p:nvSpPr>
          <p:cNvPr id="480" name="Shape 2"/>
          <p:cNvSpPr/>
          <p:nvPr/>
        </p:nvSpPr>
        <p:spPr>
          <a:xfrm>
            <a:off x="850680" y="2301120"/>
            <a:ext cx="121680" cy="1870560"/>
          </a:xfrm>
          <a:prstGeom prst="roundRect">
            <a:avLst>
              <a:gd name="adj" fmla="val 309751"/>
            </a:avLst>
          </a:prstGeom>
          <a:solidFill>
            <a:srgbClr val="16FFBB"/>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481" name="Text 3"/>
          <p:cNvSpPr/>
          <p:nvPr/>
        </p:nvSpPr>
        <p:spPr>
          <a:xfrm>
            <a:off x="1254600" y="2583360"/>
            <a:ext cx="2796840" cy="349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200" b="1" strike="noStrike" spc="-1">
                <a:solidFill>
                  <a:srgbClr val="E0E4E6"/>
                </a:solidFill>
                <a:latin typeface="標楷體"/>
                <a:ea typeface="標楷體"/>
              </a:rPr>
              <a:t>檢測目的</a:t>
            </a:r>
            <a:endParaRPr lang="en-US" sz="2200" b="0" strike="noStrike" spc="-1">
              <a:solidFill>
                <a:srgbClr val="FFFFFF"/>
              </a:solidFill>
              <a:latin typeface="Arial"/>
            </a:endParaRPr>
          </a:p>
        </p:txBody>
      </p:sp>
      <p:sp>
        <p:nvSpPr>
          <p:cNvPr id="482" name="Text 4"/>
          <p:cNvSpPr/>
          <p:nvPr/>
        </p:nvSpPr>
        <p:spPr>
          <a:xfrm>
            <a:off x="1254600" y="3083760"/>
            <a:ext cx="5652000" cy="805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3149"/>
              </a:lnSpc>
              <a:tabLst>
                <a:tab pos="0" algn="l"/>
              </a:tabLst>
            </a:pPr>
            <a:r>
              <a:rPr lang="zh-TW" sz="1950" b="0" strike="noStrike" spc="-1">
                <a:solidFill>
                  <a:srgbClr val="E0E4E6"/>
                </a:solidFill>
                <a:latin typeface="標楷體"/>
                <a:ea typeface="標楷體"/>
              </a:rPr>
              <a:t>評估光碟片的物理狀態及資料完整性，確保資料可長期保存與讀取</a:t>
            </a:r>
            <a:endParaRPr lang="en-US" sz="1950" b="0" strike="noStrike" spc="-1">
              <a:solidFill>
                <a:srgbClr val="FFFFFF"/>
              </a:solidFill>
              <a:latin typeface="Arial"/>
            </a:endParaRPr>
          </a:p>
        </p:txBody>
      </p:sp>
      <p:sp>
        <p:nvSpPr>
          <p:cNvPr id="483" name="Shape 5"/>
          <p:cNvSpPr/>
          <p:nvPr/>
        </p:nvSpPr>
        <p:spPr>
          <a:xfrm>
            <a:off x="7441200" y="2301120"/>
            <a:ext cx="6307920" cy="1870560"/>
          </a:xfrm>
          <a:prstGeom prst="roundRect">
            <a:avLst>
              <a:gd name="adj" fmla="val 7820"/>
            </a:avLst>
          </a:prstGeom>
          <a:solidFill>
            <a:srgbClr val="091231">
              <a:alpha val="75000"/>
            </a:srgbClr>
          </a:solidFill>
          <a:ln w="30480">
            <a:solidFill>
              <a:srgbClr val="29DDDA"/>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FFFFFF"/>
              </a:solidFill>
              <a:latin typeface="Arial"/>
            </a:endParaRPr>
          </a:p>
        </p:txBody>
      </p:sp>
      <p:sp>
        <p:nvSpPr>
          <p:cNvPr id="484" name="Shape 6"/>
          <p:cNvSpPr/>
          <p:nvPr/>
        </p:nvSpPr>
        <p:spPr>
          <a:xfrm>
            <a:off x="7410600" y="2301120"/>
            <a:ext cx="121680" cy="1870560"/>
          </a:xfrm>
          <a:prstGeom prst="roundRect">
            <a:avLst>
              <a:gd name="adj" fmla="val 309751"/>
            </a:avLst>
          </a:prstGeom>
          <a:solidFill>
            <a:srgbClr val="29DDDA"/>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485" name="Text 7"/>
          <p:cNvSpPr/>
          <p:nvPr/>
        </p:nvSpPr>
        <p:spPr>
          <a:xfrm>
            <a:off x="7814520" y="2583360"/>
            <a:ext cx="2796840" cy="349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200" b="1" strike="noStrike" spc="-1">
                <a:solidFill>
                  <a:srgbClr val="E0E4E6"/>
                </a:solidFill>
                <a:latin typeface="標楷體"/>
                <a:ea typeface="標楷體"/>
              </a:rPr>
              <a:t>檢測工具</a:t>
            </a:r>
            <a:endParaRPr lang="en-US" sz="2200" b="0" strike="noStrike" spc="-1">
              <a:solidFill>
                <a:srgbClr val="FFFFFF"/>
              </a:solidFill>
              <a:latin typeface="Arial"/>
            </a:endParaRPr>
          </a:p>
        </p:txBody>
      </p:sp>
      <p:sp>
        <p:nvSpPr>
          <p:cNvPr id="486" name="Text 8"/>
          <p:cNvSpPr/>
          <p:nvPr/>
        </p:nvSpPr>
        <p:spPr>
          <a:xfrm>
            <a:off x="7814520" y="3083760"/>
            <a:ext cx="5652000" cy="805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3149"/>
              </a:lnSpc>
              <a:tabLst>
                <a:tab pos="0" algn="l"/>
              </a:tabLst>
            </a:pPr>
            <a:r>
              <a:rPr lang="zh-TW" sz="1950" b="0" strike="noStrike" spc="-1">
                <a:solidFill>
                  <a:srgbClr val="E0E4E6"/>
                </a:solidFill>
                <a:latin typeface="標楷體"/>
                <a:ea typeface="標楷體"/>
              </a:rPr>
              <a:t>專業檢測軟體如</a:t>
            </a:r>
            <a:r>
              <a:rPr lang="en-US" sz="1950" b="0" strike="noStrike" spc="-1">
                <a:solidFill>
                  <a:srgbClr val="E0E4E6"/>
                </a:solidFill>
                <a:latin typeface="標楷體"/>
                <a:ea typeface="標楷體"/>
              </a:rPr>
              <a:t>Kprobe2</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OptiDriveControl</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Nero DiscSpeed</a:t>
            </a:r>
            <a:r>
              <a:rPr lang="zh-TW" sz="1950" b="0" strike="noStrike" spc="-1">
                <a:solidFill>
                  <a:srgbClr val="E0E4E6"/>
                </a:solidFill>
                <a:latin typeface="標楷體"/>
                <a:ea typeface="標楷體"/>
              </a:rPr>
              <a:t>等</a:t>
            </a:r>
            <a:endParaRPr lang="en-US" sz="1950" b="0" strike="noStrike" spc="-1">
              <a:solidFill>
                <a:srgbClr val="FFFFFF"/>
              </a:solidFill>
              <a:latin typeface="Arial"/>
            </a:endParaRPr>
          </a:p>
        </p:txBody>
      </p:sp>
      <p:sp>
        <p:nvSpPr>
          <p:cNvPr id="487" name="Shape 9"/>
          <p:cNvSpPr/>
          <p:nvPr/>
        </p:nvSpPr>
        <p:spPr>
          <a:xfrm>
            <a:off x="880920" y="4423680"/>
            <a:ext cx="6307920" cy="2021400"/>
          </a:xfrm>
          <a:prstGeom prst="roundRect">
            <a:avLst>
              <a:gd name="adj" fmla="val 7236"/>
            </a:avLst>
          </a:prstGeom>
          <a:solidFill>
            <a:srgbClr val="091231">
              <a:alpha val="75000"/>
            </a:srgbClr>
          </a:solidFill>
          <a:ln w="30480">
            <a:solidFill>
              <a:srgbClr val="37A7E7"/>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FFFFFF"/>
              </a:solidFill>
              <a:latin typeface="Arial"/>
            </a:endParaRPr>
          </a:p>
        </p:txBody>
      </p:sp>
      <p:sp>
        <p:nvSpPr>
          <p:cNvPr id="488" name="Shape 10"/>
          <p:cNvSpPr/>
          <p:nvPr/>
        </p:nvSpPr>
        <p:spPr>
          <a:xfrm>
            <a:off x="850680" y="4423680"/>
            <a:ext cx="121680" cy="2021400"/>
          </a:xfrm>
          <a:prstGeom prst="roundRect">
            <a:avLst>
              <a:gd name="adj" fmla="val 309751"/>
            </a:avLst>
          </a:prstGeom>
          <a:solidFill>
            <a:srgbClr val="37A7E7"/>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FFFFFF"/>
              </a:solidFill>
              <a:latin typeface="Arial"/>
            </a:endParaRPr>
          </a:p>
        </p:txBody>
      </p:sp>
      <p:sp>
        <p:nvSpPr>
          <p:cNvPr id="489" name="Text 11"/>
          <p:cNvSpPr/>
          <p:nvPr/>
        </p:nvSpPr>
        <p:spPr>
          <a:xfrm>
            <a:off x="1254600" y="4705560"/>
            <a:ext cx="2796840" cy="349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200" b="1" strike="noStrike" spc="-1">
                <a:solidFill>
                  <a:srgbClr val="002060"/>
                </a:solidFill>
                <a:latin typeface="標楷體"/>
                <a:ea typeface="標楷體"/>
              </a:rPr>
              <a:t>檢測項目</a:t>
            </a:r>
            <a:endParaRPr lang="en-US" sz="2200" b="0" strike="noStrike" spc="-1">
              <a:solidFill>
                <a:srgbClr val="002060"/>
              </a:solidFill>
              <a:latin typeface="Arial"/>
            </a:endParaRPr>
          </a:p>
        </p:txBody>
      </p:sp>
      <p:sp>
        <p:nvSpPr>
          <p:cNvPr id="490" name="Text 12"/>
          <p:cNvSpPr/>
          <p:nvPr/>
        </p:nvSpPr>
        <p:spPr>
          <a:xfrm>
            <a:off x="1254600" y="5206320"/>
            <a:ext cx="5652000" cy="402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149"/>
              </a:lnSpc>
              <a:tabLst>
                <a:tab pos="0" algn="l"/>
              </a:tabLst>
            </a:pPr>
            <a:r>
              <a:rPr lang="en-US" sz="1950" b="0" strike="noStrike" spc="-1">
                <a:solidFill>
                  <a:srgbClr val="E0E4E6"/>
                </a:solidFill>
                <a:latin typeface="標楷體"/>
                <a:ea typeface="標楷體"/>
              </a:rPr>
              <a:t>CD-R</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C1</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C2</a:t>
            </a:r>
            <a:r>
              <a:rPr lang="zh-TW" sz="1950" b="0" strike="noStrike" spc="-1">
                <a:solidFill>
                  <a:srgbClr val="E0E4E6"/>
                </a:solidFill>
                <a:latin typeface="標楷體"/>
                <a:ea typeface="標楷體"/>
              </a:rPr>
              <a:t>錯誤率</a:t>
            </a:r>
            <a:endParaRPr lang="en-US" sz="1950" b="0" strike="noStrike" spc="-1">
              <a:solidFill>
                <a:srgbClr val="FFFFFF"/>
              </a:solidFill>
              <a:latin typeface="Arial"/>
            </a:endParaRPr>
          </a:p>
        </p:txBody>
      </p:sp>
      <p:sp>
        <p:nvSpPr>
          <p:cNvPr id="491" name="Text 13"/>
          <p:cNvSpPr/>
          <p:nvPr/>
        </p:nvSpPr>
        <p:spPr>
          <a:xfrm>
            <a:off x="1254600" y="5760360"/>
            <a:ext cx="5652000" cy="402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149"/>
              </a:lnSpc>
              <a:tabLst>
                <a:tab pos="0" algn="l"/>
              </a:tabLst>
            </a:pPr>
            <a:r>
              <a:rPr lang="en-US" sz="1950" b="0" strike="noStrike" spc="-1">
                <a:solidFill>
                  <a:srgbClr val="E0E4E6"/>
                </a:solidFill>
                <a:latin typeface="標楷體"/>
                <a:ea typeface="標楷體"/>
              </a:rPr>
              <a:t>DVD</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PIE</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PIF</a:t>
            </a:r>
            <a:r>
              <a:rPr lang="zh-TW" sz="1950" b="0" strike="noStrike" spc="-1">
                <a:solidFill>
                  <a:srgbClr val="E0E4E6"/>
                </a:solidFill>
                <a:latin typeface="標楷體"/>
                <a:ea typeface="標楷體"/>
              </a:rPr>
              <a:t>、</a:t>
            </a:r>
            <a:r>
              <a:rPr lang="en-US" sz="1950" b="0" strike="noStrike" spc="-1">
                <a:solidFill>
                  <a:srgbClr val="E0E4E6"/>
                </a:solidFill>
                <a:latin typeface="標楷體"/>
                <a:ea typeface="標楷體"/>
              </a:rPr>
              <a:t>POF</a:t>
            </a:r>
            <a:r>
              <a:rPr lang="zh-TW" sz="1950" b="0" strike="noStrike" spc="-1">
                <a:solidFill>
                  <a:srgbClr val="E0E4E6"/>
                </a:solidFill>
                <a:latin typeface="標楷體"/>
                <a:ea typeface="標楷體"/>
              </a:rPr>
              <a:t>等錯誤率</a:t>
            </a:r>
            <a:endParaRPr lang="en-US" sz="1950" b="0" strike="noStrike" spc="-1">
              <a:solidFill>
                <a:srgbClr val="FFFFFF"/>
              </a:solidFill>
              <a:latin typeface="Arial"/>
            </a:endParaRPr>
          </a:p>
        </p:txBody>
      </p:sp>
      <p:sp>
        <p:nvSpPr>
          <p:cNvPr id="492" name="Shape 14"/>
          <p:cNvSpPr/>
          <p:nvPr/>
        </p:nvSpPr>
        <p:spPr>
          <a:xfrm>
            <a:off x="7441200" y="4423680"/>
            <a:ext cx="6307920" cy="2021400"/>
          </a:xfrm>
          <a:prstGeom prst="roundRect">
            <a:avLst>
              <a:gd name="adj" fmla="val 7236"/>
            </a:avLst>
          </a:prstGeom>
          <a:solidFill>
            <a:srgbClr val="091231">
              <a:alpha val="75000"/>
            </a:srgbClr>
          </a:solidFill>
          <a:ln w="30480">
            <a:solidFill>
              <a:srgbClr val="091231"/>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FFFFFF"/>
              </a:solidFill>
              <a:latin typeface="Arial"/>
            </a:endParaRPr>
          </a:p>
        </p:txBody>
      </p:sp>
      <p:sp>
        <p:nvSpPr>
          <p:cNvPr id="493" name="Shape 15"/>
          <p:cNvSpPr/>
          <p:nvPr/>
        </p:nvSpPr>
        <p:spPr>
          <a:xfrm>
            <a:off x="7410600" y="4423680"/>
            <a:ext cx="121680" cy="2021400"/>
          </a:xfrm>
          <a:prstGeom prst="roundRect">
            <a:avLst>
              <a:gd name="adj" fmla="val 309751"/>
            </a:avLst>
          </a:prstGeom>
          <a:solidFill>
            <a:srgbClr val="091231"/>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FFFFFF"/>
              </a:solidFill>
              <a:latin typeface="Arial"/>
            </a:endParaRPr>
          </a:p>
        </p:txBody>
      </p:sp>
      <p:sp>
        <p:nvSpPr>
          <p:cNvPr id="494" name="Text 16"/>
          <p:cNvSpPr/>
          <p:nvPr/>
        </p:nvSpPr>
        <p:spPr>
          <a:xfrm>
            <a:off x="7814520" y="4705560"/>
            <a:ext cx="2796840" cy="349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750"/>
              </a:lnSpc>
              <a:tabLst>
                <a:tab pos="0" algn="l"/>
              </a:tabLst>
            </a:pPr>
            <a:r>
              <a:rPr lang="zh-TW" sz="2200" b="1" strike="noStrike" spc="-1">
                <a:solidFill>
                  <a:srgbClr val="E0E4E6"/>
                </a:solidFill>
                <a:latin typeface="標楷體"/>
                <a:ea typeface="標楷體"/>
              </a:rPr>
              <a:t>檢測頻率</a:t>
            </a:r>
            <a:endParaRPr lang="en-US" sz="2200" b="0" strike="noStrike" spc="-1">
              <a:solidFill>
                <a:srgbClr val="FFFFFF"/>
              </a:solidFill>
              <a:latin typeface="Arial"/>
            </a:endParaRPr>
          </a:p>
        </p:txBody>
      </p:sp>
      <p:sp>
        <p:nvSpPr>
          <p:cNvPr id="495" name="Text 17"/>
          <p:cNvSpPr/>
          <p:nvPr/>
        </p:nvSpPr>
        <p:spPr>
          <a:xfrm>
            <a:off x="7814520" y="5206320"/>
            <a:ext cx="5652000" cy="805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3149"/>
              </a:lnSpc>
              <a:tabLst>
                <a:tab pos="0" algn="l"/>
              </a:tabLst>
            </a:pPr>
            <a:r>
              <a:rPr lang="zh-TW" sz="1950" b="0" strike="noStrike" spc="-1">
                <a:solidFill>
                  <a:srgbClr val="E0E4E6"/>
                </a:solidFill>
                <a:latin typeface="標楷體"/>
                <a:ea typeface="標楷體"/>
              </a:rPr>
              <a:t>建議每年至少進行一次檢測，重要資料可增加檢測頻率</a:t>
            </a:r>
            <a:endParaRPr lang="en-US" sz="1950" b="0" strike="noStrike" spc="-1">
              <a:solidFill>
                <a:srgbClr val="FFFFFF"/>
              </a:solidFill>
              <a:latin typeface="Arial"/>
            </a:endParaRPr>
          </a:p>
        </p:txBody>
      </p:sp>
      <p:sp>
        <p:nvSpPr>
          <p:cNvPr id="496" name="Text 18"/>
          <p:cNvSpPr/>
          <p:nvPr/>
        </p:nvSpPr>
        <p:spPr>
          <a:xfrm>
            <a:off x="880920" y="6728400"/>
            <a:ext cx="12867840" cy="402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149"/>
              </a:lnSpc>
              <a:tabLst>
                <a:tab pos="0" algn="l"/>
              </a:tabLst>
            </a:pPr>
            <a:r>
              <a:rPr lang="zh-TW" sz="1950" b="0" strike="noStrike" spc="-1">
                <a:solidFill>
                  <a:srgbClr val="002060"/>
                </a:solidFill>
                <a:latin typeface="標楷體"/>
                <a:ea typeface="標楷體"/>
              </a:rPr>
              <a:t>定期檢測光碟可預防資料遺失，及早發現問題並採取適當的修復或轉置措施</a:t>
            </a:r>
            <a:endParaRPr lang="en-US" sz="1950" b="0" strike="noStrike" spc="-1">
              <a:solidFill>
                <a:srgbClr val="00206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97" name="Text 0"/>
          <p:cNvSpPr/>
          <p:nvPr/>
        </p:nvSpPr>
        <p:spPr>
          <a:xfrm>
            <a:off x="880920" y="1098360"/>
            <a:ext cx="5594400" cy="698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499"/>
              </a:lnSpc>
              <a:tabLst>
                <a:tab pos="0" algn="l"/>
              </a:tabLst>
            </a:pPr>
            <a:r>
              <a:rPr lang="zh-TW" sz="4400" b="1" strike="noStrike" spc="-1">
                <a:solidFill>
                  <a:srgbClr val="002060"/>
                </a:solidFill>
                <a:latin typeface="標楷體"/>
                <a:ea typeface="標楷體"/>
              </a:rPr>
              <a:t>光碟檢測標準</a:t>
            </a:r>
            <a:endParaRPr lang="en-US" sz="4400" b="0" strike="noStrike" spc="-1">
              <a:solidFill>
                <a:srgbClr val="002060"/>
              </a:solidFill>
              <a:latin typeface="Arial"/>
            </a:endParaRPr>
          </a:p>
        </p:txBody>
      </p:sp>
      <p:sp>
        <p:nvSpPr>
          <p:cNvPr id="498" name="文字方塊 20"/>
          <p:cNvSpPr/>
          <p:nvPr/>
        </p:nvSpPr>
        <p:spPr>
          <a:xfrm>
            <a:off x="880920" y="1946880"/>
            <a:ext cx="4531052" cy="521766"/>
          </a:xfrm>
          <a:prstGeom prst="rect">
            <a:avLst/>
          </a:prstGeom>
          <a:noFill/>
          <a:ln w="0">
            <a:solidFill>
              <a:srgbClr val="000000"/>
            </a:solidFill>
            <a:prstDash val="dash"/>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800" b="1" strike="noStrike" spc="-1">
                <a:solidFill>
                  <a:srgbClr val="002060"/>
                </a:solidFill>
                <a:latin typeface="標楷體"/>
                <a:ea typeface="標楷體"/>
              </a:rPr>
              <a:t>JIS-Z6017-2013 </a:t>
            </a:r>
            <a:r>
              <a:rPr lang="zh-TW" sz="2800" b="1" strike="noStrike" spc="-1">
                <a:solidFill>
                  <a:srgbClr val="002060"/>
                </a:solidFill>
                <a:latin typeface="標楷體"/>
                <a:ea typeface="標楷體"/>
              </a:rPr>
              <a:t>節錄</a:t>
            </a:r>
            <a:endParaRPr lang="en-US" sz="2800" b="0" strike="noStrike" spc="-1">
              <a:solidFill>
                <a:srgbClr val="002060"/>
              </a:solidFill>
              <a:latin typeface="Arial"/>
            </a:endParaRPr>
          </a:p>
        </p:txBody>
      </p:sp>
      <p:pic>
        <p:nvPicPr>
          <p:cNvPr id="499" name="圖片 21"/>
          <p:cNvPicPr/>
          <p:nvPr/>
        </p:nvPicPr>
        <p:blipFill>
          <a:blip r:embed="rId3"/>
          <a:stretch/>
        </p:blipFill>
        <p:spPr>
          <a:xfrm>
            <a:off x="5719680" y="551160"/>
            <a:ext cx="7279920" cy="2835000"/>
          </a:xfrm>
          <a:prstGeom prst="rect">
            <a:avLst/>
          </a:prstGeom>
          <a:ln w="0">
            <a:noFill/>
          </a:ln>
        </p:spPr>
      </p:pic>
      <p:pic>
        <p:nvPicPr>
          <p:cNvPr id="500" name="圖片 22"/>
          <p:cNvPicPr/>
          <p:nvPr/>
        </p:nvPicPr>
        <p:blipFill>
          <a:blip r:embed="rId4"/>
          <a:stretch/>
        </p:blipFill>
        <p:spPr>
          <a:xfrm>
            <a:off x="5719680" y="3512520"/>
            <a:ext cx="7149240" cy="3711240"/>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01" name="Text 0"/>
          <p:cNvSpPr/>
          <p:nvPr/>
        </p:nvSpPr>
        <p:spPr>
          <a:xfrm>
            <a:off x="880920" y="838080"/>
            <a:ext cx="3636000" cy="453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549"/>
              </a:lnSpc>
              <a:tabLst>
                <a:tab pos="0" algn="l"/>
              </a:tabLst>
            </a:pPr>
            <a:r>
              <a:rPr lang="zh-TW" sz="4000" b="1" strike="noStrike" spc="-1">
                <a:solidFill>
                  <a:srgbClr val="002060"/>
                </a:solidFill>
                <a:latin typeface="標楷體"/>
                <a:ea typeface="標楷體"/>
              </a:rPr>
              <a:t>光碟品質檢測軟體示範</a:t>
            </a:r>
            <a:endParaRPr lang="en-US" sz="4000" b="0" strike="noStrike" spc="-1">
              <a:solidFill>
                <a:srgbClr val="002060"/>
              </a:solidFill>
              <a:latin typeface="Arial"/>
            </a:endParaRPr>
          </a:p>
        </p:txBody>
      </p:sp>
      <p:sp>
        <p:nvSpPr>
          <p:cNvPr id="502" name="Text 1"/>
          <p:cNvSpPr/>
          <p:nvPr/>
        </p:nvSpPr>
        <p:spPr>
          <a:xfrm>
            <a:off x="880920" y="1537920"/>
            <a:ext cx="2181600" cy="272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en-US" sz="2400" b="1" strike="noStrike" spc="-1">
                <a:solidFill>
                  <a:srgbClr val="002060"/>
                </a:solidFill>
                <a:latin typeface="標楷體"/>
                <a:ea typeface="標楷體"/>
              </a:rPr>
              <a:t>CD-R</a:t>
            </a:r>
            <a:r>
              <a:rPr lang="zh-TW" sz="2400" b="1" strike="noStrike" spc="-1">
                <a:solidFill>
                  <a:srgbClr val="002060"/>
                </a:solidFill>
                <a:latin typeface="標楷體"/>
                <a:ea typeface="標楷體"/>
              </a:rPr>
              <a:t>檢測畫面</a:t>
            </a:r>
            <a:endParaRPr lang="en-US" sz="2400" b="0" strike="noStrike" spc="-1">
              <a:solidFill>
                <a:srgbClr val="002060"/>
              </a:solidFill>
              <a:latin typeface="Arial"/>
            </a:endParaRPr>
          </a:p>
        </p:txBody>
      </p:sp>
      <p:sp>
        <p:nvSpPr>
          <p:cNvPr id="503" name="Shape 2"/>
          <p:cNvSpPr/>
          <p:nvPr/>
        </p:nvSpPr>
        <p:spPr>
          <a:xfrm>
            <a:off x="7522200" y="2240280"/>
            <a:ext cx="367920" cy="367920"/>
          </a:xfrm>
          <a:prstGeom prst="roundRect">
            <a:avLst>
              <a:gd name="adj" fmla="val 66679"/>
            </a:avLst>
          </a:prstGeom>
          <a:solidFill>
            <a:srgbClr val="0A081B"/>
          </a:solidFill>
          <a:ln w="15240">
            <a:solidFill>
              <a:srgbClr val="16FFB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504" name="Text 3"/>
          <p:cNvSpPr/>
          <p:nvPr/>
        </p:nvSpPr>
        <p:spPr>
          <a:xfrm>
            <a:off x="8054280" y="2296440"/>
            <a:ext cx="1818000" cy="226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749"/>
              </a:lnSpc>
              <a:tabLst>
                <a:tab pos="0" algn="l"/>
              </a:tabLst>
            </a:pPr>
            <a:r>
              <a:rPr lang="en-US" sz="2800" b="1" strike="noStrike" spc="-1">
                <a:solidFill>
                  <a:srgbClr val="002060"/>
                </a:solidFill>
                <a:latin typeface="標楷體"/>
                <a:ea typeface="標楷體"/>
              </a:rPr>
              <a:t>C1</a:t>
            </a:r>
            <a:r>
              <a:rPr lang="zh-TW" sz="2800" b="1" strike="noStrike" spc="-1">
                <a:solidFill>
                  <a:srgbClr val="002060"/>
                </a:solidFill>
                <a:latin typeface="標楷體"/>
                <a:ea typeface="標楷體"/>
              </a:rPr>
              <a:t>錯誤率</a:t>
            </a:r>
            <a:endParaRPr lang="en-US" sz="2800" b="0" strike="noStrike" spc="-1">
              <a:solidFill>
                <a:srgbClr val="002060"/>
              </a:solidFill>
              <a:latin typeface="Arial"/>
            </a:endParaRPr>
          </a:p>
        </p:txBody>
      </p:sp>
      <p:sp>
        <p:nvSpPr>
          <p:cNvPr id="505" name="Text 4"/>
          <p:cNvSpPr/>
          <p:nvPr/>
        </p:nvSpPr>
        <p:spPr>
          <a:xfrm>
            <a:off x="8054280" y="2687400"/>
            <a:ext cx="5702400" cy="549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sz="2400" b="0" strike="noStrike" spc="-1" dirty="0">
                <a:solidFill>
                  <a:srgbClr val="002060"/>
                </a:solidFill>
                <a:latin typeface="標楷體"/>
                <a:ea typeface="標楷體"/>
              </a:rPr>
              <a:t>第一道偵錯及除錯，標準為</a:t>
            </a:r>
            <a:r>
              <a:rPr lang="en-US" sz="2400" b="0" strike="noStrike" spc="-1" dirty="0">
                <a:solidFill>
                  <a:srgbClr val="002060"/>
                </a:solidFill>
                <a:latin typeface="標楷體"/>
                <a:ea typeface="標楷體"/>
              </a:rPr>
              <a:t>220</a:t>
            </a:r>
            <a:r>
              <a:rPr lang="zh-TW" sz="2400" b="0" strike="noStrike" spc="-1" dirty="0">
                <a:solidFill>
                  <a:srgbClr val="002060"/>
                </a:solidFill>
                <a:latin typeface="標楷體"/>
                <a:ea typeface="標楷體"/>
              </a:rPr>
              <a:t>以下。</a:t>
            </a:r>
            <a:endParaRPr lang="en-US" altLang="zh-TW" sz="2400" b="0" strike="noStrike" spc="-1" dirty="0">
              <a:solidFill>
                <a:srgbClr val="002060"/>
              </a:solidFill>
              <a:latin typeface="標楷體"/>
              <a:ea typeface="標楷體"/>
            </a:endParaRPr>
          </a:p>
          <a:p>
            <a:pPr defTabSz="914400">
              <a:lnSpc>
                <a:spcPts val="2049"/>
              </a:lnSpc>
              <a:tabLst>
                <a:tab pos="0" algn="l"/>
              </a:tabLst>
            </a:pPr>
            <a:r>
              <a:rPr lang="zh-TW" sz="2400" b="0" strike="noStrike" spc="-1" dirty="0">
                <a:solidFill>
                  <a:srgbClr val="002060"/>
                </a:solidFill>
                <a:latin typeface="標楷體"/>
                <a:ea typeface="標楷體"/>
              </a:rPr>
              <a:t>數值越低，光碟品質越好。</a:t>
            </a:r>
            <a:endParaRPr lang="en-US" sz="2400" b="0" strike="noStrike" spc="-1" dirty="0">
              <a:solidFill>
                <a:srgbClr val="002060"/>
              </a:solidFill>
              <a:latin typeface="Arial"/>
            </a:endParaRPr>
          </a:p>
        </p:txBody>
      </p:sp>
      <p:sp>
        <p:nvSpPr>
          <p:cNvPr id="506" name="Shape 5"/>
          <p:cNvSpPr/>
          <p:nvPr/>
        </p:nvSpPr>
        <p:spPr>
          <a:xfrm>
            <a:off x="7522200" y="3441100"/>
            <a:ext cx="367920" cy="367920"/>
          </a:xfrm>
          <a:prstGeom prst="roundRect">
            <a:avLst>
              <a:gd name="adj" fmla="val 66679"/>
            </a:avLst>
          </a:prstGeom>
          <a:solidFill>
            <a:srgbClr val="0A081B"/>
          </a:solidFill>
          <a:ln w="15240">
            <a:solidFill>
              <a:srgbClr val="29DDDA"/>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507" name="Text 6"/>
          <p:cNvSpPr/>
          <p:nvPr/>
        </p:nvSpPr>
        <p:spPr>
          <a:xfrm>
            <a:off x="8054280" y="3573460"/>
            <a:ext cx="1818000" cy="226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749"/>
              </a:lnSpc>
              <a:tabLst>
                <a:tab pos="0" algn="l"/>
              </a:tabLst>
            </a:pPr>
            <a:r>
              <a:rPr lang="en-US" sz="2800" b="1" strike="noStrike" spc="-1">
                <a:solidFill>
                  <a:srgbClr val="002060"/>
                </a:solidFill>
                <a:latin typeface="標楷體"/>
                <a:ea typeface="標楷體"/>
              </a:rPr>
              <a:t>C2</a:t>
            </a:r>
            <a:r>
              <a:rPr lang="zh-TW" sz="2800" b="1" strike="noStrike" spc="-1">
                <a:solidFill>
                  <a:srgbClr val="002060"/>
                </a:solidFill>
                <a:latin typeface="標楷體"/>
                <a:ea typeface="標楷體"/>
              </a:rPr>
              <a:t>錯誤率</a:t>
            </a:r>
            <a:endParaRPr lang="en-US" sz="2800" b="0" strike="noStrike" spc="-1">
              <a:solidFill>
                <a:srgbClr val="002060"/>
              </a:solidFill>
              <a:latin typeface="Arial"/>
            </a:endParaRPr>
          </a:p>
        </p:txBody>
      </p:sp>
      <p:sp>
        <p:nvSpPr>
          <p:cNvPr id="508" name="Text 7"/>
          <p:cNvSpPr/>
          <p:nvPr/>
        </p:nvSpPr>
        <p:spPr>
          <a:xfrm>
            <a:off x="8054280" y="3964419"/>
            <a:ext cx="5702400" cy="94752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049"/>
              </a:lnSpc>
              <a:tabLst>
                <a:tab pos="0" algn="l"/>
              </a:tabLst>
            </a:pPr>
            <a:r>
              <a:rPr lang="zh-TW" sz="2400" b="0" strike="noStrike" spc="-1">
                <a:solidFill>
                  <a:srgbClr val="002060"/>
                </a:solidFill>
                <a:latin typeface="標楷體"/>
                <a:ea typeface="標楷體"/>
              </a:rPr>
              <a:t>第二道偵錯及除錯，標準為</a:t>
            </a:r>
            <a:r>
              <a:rPr lang="en-US" sz="2400" b="0" strike="noStrike" spc="-1">
                <a:solidFill>
                  <a:srgbClr val="002060"/>
                </a:solidFill>
                <a:latin typeface="標楷體"/>
                <a:ea typeface="標楷體"/>
              </a:rPr>
              <a:t>0</a:t>
            </a:r>
            <a:r>
              <a:rPr lang="zh-TW" sz="2400" b="0" strike="noStrike" spc="-1">
                <a:solidFill>
                  <a:srgbClr val="002060"/>
                </a:solidFill>
                <a:latin typeface="標楷體"/>
                <a:ea typeface="標楷體"/>
              </a:rPr>
              <a:t>。如出現非</a:t>
            </a:r>
            <a:r>
              <a:rPr lang="en-US" sz="2400" b="0" strike="noStrike" spc="-1">
                <a:solidFill>
                  <a:srgbClr val="002060"/>
                </a:solidFill>
                <a:latin typeface="標楷體"/>
                <a:ea typeface="標楷體"/>
              </a:rPr>
              <a:t>0</a:t>
            </a:r>
            <a:r>
              <a:rPr lang="zh-TW" sz="2400" b="0" strike="noStrike" spc="-1">
                <a:solidFill>
                  <a:srgbClr val="002060"/>
                </a:solidFill>
                <a:latin typeface="標楷體"/>
                <a:ea typeface="標楷體"/>
              </a:rPr>
              <a:t>數值，通常表示光碟片表面磨損，若是初期檢測重新燒錄新光碟。</a:t>
            </a:r>
            <a:endParaRPr lang="en-US" sz="2400" b="0" strike="noStrike" spc="-1">
              <a:solidFill>
                <a:srgbClr val="002060"/>
              </a:solidFill>
              <a:latin typeface="Arial"/>
            </a:endParaRPr>
          </a:p>
        </p:txBody>
      </p:sp>
      <p:sp>
        <p:nvSpPr>
          <p:cNvPr id="509" name="Shape 8"/>
          <p:cNvSpPr/>
          <p:nvPr/>
        </p:nvSpPr>
        <p:spPr>
          <a:xfrm>
            <a:off x="880920" y="6696000"/>
            <a:ext cx="12867840" cy="694800"/>
          </a:xfrm>
          <a:prstGeom prst="roundRect">
            <a:avLst>
              <a:gd name="adj" fmla="val 35309"/>
            </a:avLst>
          </a:prstGeom>
          <a:solidFill>
            <a:srgbClr val="004D36"/>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FFFFFF"/>
              </a:solidFill>
              <a:latin typeface="Arial"/>
            </a:endParaRPr>
          </a:p>
        </p:txBody>
      </p:sp>
      <p:pic>
        <p:nvPicPr>
          <p:cNvPr id="510" name="Image 1" descr="preencoded.png"/>
          <p:cNvPicPr/>
          <p:nvPr/>
        </p:nvPicPr>
        <p:blipFill>
          <a:blip r:embed="rId3"/>
          <a:stretch/>
        </p:blipFill>
        <p:spPr>
          <a:xfrm>
            <a:off x="1044720" y="6947640"/>
            <a:ext cx="204120" cy="163080"/>
          </a:xfrm>
          <a:prstGeom prst="rect">
            <a:avLst/>
          </a:prstGeom>
          <a:ln w="0">
            <a:noFill/>
          </a:ln>
        </p:spPr>
      </p:pic>
      <p:sp>
        <p:nvSpPr>
          <p:cNvPr id="511" name="Text 9"/>
          <p:cNvSpPr/>
          <p:nvPr/>
        </p:nvSpPr>
        <p:spPr>
          <a:xfrm>
            <a:off x="1412640" y="6900480"/>
            <a:ext cx="12172680" cy="26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b="0" strike="noStrike" spc="-1">
                <a:solidFill>
                  <a:srgbClr val="FFFFFF"/>
                </a:solidFill>
                <a:latin typeface="標楷體"/>
                <a:ea typeface="標楷體"/>
              </a:rPr>
              <a:t>檢測軟體會呈現光碟表面的錯誤分布圖，可直觀了解光碟的物理狀態和資料可靠性</a:t>
            </a:r>
            <a:endParaRPr lang="en-US" b="0" strike="noStrike" spc="-1">
              <a:solidFill>
                <a:srgbClr val="FFFFFF"/>
              </a:solidFill>
              <a:latin typeface="Arial"/>
            </a:endParaRPr>
          </a:p>
        </p:txBody>
      </p:sp>
      <p:pic>
        <p:nvPicPr>
          <p:cNvPr id="512" name="圖片 13"/>
          <p:cNvPicPr/>
          <p:nvPr/>
        </p:nvPicPr>
        <p:blipFill>
          <a:blip r:embed="rId4"/>
          <a:stretch/>
        </p:blipFill>
        <p:spPr>
          <a:xfrm>
            <a:off x="964440" y="2099880"/>
            <a:ext cx="5166360" cy="388296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13" name="文字方塊 14"/>
          <p:cNvSpPr/>
          <p:nvPr/>
        </p:nvSpPr>
        <p:spPr>
          <a:xfrm>
            <a:off x="793800" y="690840"/>
            <a:ext cx="3168000" cy="460211"/>
          </a:xfrm>
          <a:prstGeom prst="rect">
            <a:avLst/>
          </a:prstGeom>
          <a:noFill/>
          <a:ln w="0">
            <a:solidFill>
              <a:srgbClr val="000000"/>
            </a:solidFill>
            <a:prstDash val="dash"/>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400" b="1" strike="noStrike" spc="-1">
                <a:solidFill>
                  <a:srgbClr val="002060"/>
                </a:solidFill>
                <a:latin typeface="標楷體"/>
                <a:ea typeface="標楷體"/>
              </a:rPr>
              <a:t>JIS-Z6017-2013 </a:t>
            </a:r>
            <a:r>
              <a:rPr lang="zh-TW" sz="2400" b="1" strike="noStrike" spc="-1">
                <a:solidFill>
                  <a:srgbClr val="002060"/>
                </a:solidFill>
                <a:latin typeface="標楷體"/>
                <a:ea typeface="標楷體"/>
              </a:rPr>
              <a:t>節錄</a:t>
            </a:r>
            <a:endParaRPr lang="en-US" sz="2400" b="0" strike="noStrike" spc="-1">
              <a:solidFill>
                <a:srgbClr val="002060"/>
              </a:solidFill>
              <a:latin typeface="Arial"/>
            </a:endParaRPr>
          </a:p>
        </p:txBody>
      </p:sp>
      <p:sp>
        <p:nvSpPr>
          <p:cNvPr id="514" name="Text 0"/>
          <p:cNvSpPr/>
          <p:nvPr/>
        </p:nvSpPr>
        <p:spPr>
          <a:xfrm>
            <a:off x="880920" y="1340280"/>
            <a:ext cx="5594400" cy="698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5499"/>
              </a:lnSpc>
              <a:tabLst>
                <a:tab pos="0" algn="l"/>
              </a:tabLst>
            </a:pPr>
            <a:r>
              <a:rPr lang="en-US" sz="4800" b="1" strike="noStrike" spc="-1">
                <a:solidFill>
                  <a:srgbClr val="002060"/>
                </a:solidFill>
                <a:latin typeface="標楷體"/>
                <a:ea typeface="標楷體"/>
              </a:rPr>
              <a:t>CD</a:t>
            </a:r>
            <a:r>
              <a:rPr lang="zh-TW" sz="4800" b="1" strike="noStrike" spc="-1">
                <a:solidFill>
                  <a:srgbClr val="002060"/>
                </a:solidFill>
                <a:latin typeface="標楷體"/>
                <a:ea typeface="標楷體"/>
              </a:rPr>
              <a:t>光碟檢測標準</a:t>
            </a:r>
            <a:endParaRPr lang="en-US" sz="4800" b="0" strike="noStrike" spc="-1">
              <a:solidFill>
                <a:srgbClr val="002060"/>
              </a:solidFill>
              <a:latin typeface="Arial"/>
            </a:endParaRPr>
          </a:p>
        </p:txBody>
      </p:sp>
      <p:sp>
        <p:nvSpPr>
          <p:cNvPr id="515" name="Text 1"/>
          <p:cNvSpPr/>
          <p:nvPr/>
        </p:nvSpPr>
        <p:spPr>
          <a:xfrm>
            <a:off x="6849720" y="1056960"/>
            <a:ext cx="2250360" cy="830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6500"/>
              </a:lnSpc>
              <a:tabLst>
                <a:tab pos="0" algn="l"/>
              </a:tabLst>
            </a:pPr>
            <a:r>
              <a:rPr lang="en-US" sz="6600" b="1" strike="noStrike" spc="-1">
                <a:solidFill>
                  <a:srgbClr val="002060"/>
                </a:solidFill>
                <a:latin typeface="標楷體"/>
                <a:ea typeface="標楷體"/>
              </a:rPr>
              <a:t>220</a:t>
            </a:r>
            <a:endParaRPr lang="en-US" sz="6600" b="0" strike="noStrike" spc="-1">
              <a:solidFill>
                <a:srgbClr val="002060"/>
              </a:solidFill>
              <a:latin typeface="Arial"/>
            </a:endParaRPr>
          </a:p>
        </p:txBody>
      </p:sp>
      <p:sp>
        <p:nvSpPr>
          <p:cNvPr id="516" name="Text 2"/>
          <p:cNvSpPr/>
          <p:nvPr/>
        </p:nvSpPr>
        <p:spPr>
          <a:xfrm>
            <a:off x="6849720" y="2202480"/>
            <a:ext cx="2250360" cy="349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2750"/>
              </a:lnSpc>
              <a:tabLst>
                <a:tab pos="0" algn="l"/>
              </a:tabLst>
            </a:pPr>
            <a:r>
              <a:rPr lang="en-US" sz="2400" b="1" strike="noStrike" spc="-1">
                <a:solidFill>
                  <a:srgbClr val="002060"/>
                </a:solidFill>
                <a:latin typeface="標楷體"/>
                <a:ea typeface="標楷體"/>
              </a:rPr>
              <a:t>C1</a:t>
            </a:r>
            <a:r>
              <a:rPr lang="zh-TW" sz="2400" b="1" strike="noStrike" spc="-1">
                <a:solidFill>
                  <a:srgbClr val="002060"/>
                </a:solidFill>
                <a:latin typeface="標楷體"/>
                <a:ea typeface="標楷體"/>
              </a:rPr>
              <a:t>最大容許值</a:t>
            </a:r>
            <a:endParaRPr lang="en-US" sz="2400" b="0" strike="noStrike" spc="-1">
              <a:solidFill>
                <a:srgbClr val="002060"/>
              </a:solidFill>
              <a:latin typeface="Arial"/>
            </a:endParaRPr>
          </a:p>
        </p:txBody>
      </p:sp>
      <p:sp>
        <p:nvSpPr>
          <p:cNvPr id="517" name="Text 3"/>
          <p:cNvSpPr/>
          <p:nvPr/>
        </p:nvSpPr>
        <p:spPr>
          <a:xfrm>
            <a:off x="6849720" y="2702880"/>
            <a:ext cx="2250360" cy="120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defTabSz="914400">
              <a:lnSpc>
                <a:spcPts val="3149"/>
              </a:lnSpc>
              <a:tabLst>
                <a:tab pos="0" algn="l"/>
              </a:tabLst>
            </a:pPr>
            <a:r>
              <a:rPr lang="zh-TW" sz="2000" b="0" strike="noStrike" spc="-1">
                <a:solidFill>
                  <a:srgbClr val="002060"/>
                </a:solidFill>
                <a:latin typeface="標楷體"/>
                <a:ea typeface="標楷體"/>
              </a:rPr>
              <a:t>每區塊最大錯誤數，超過此值表示光碟開始劣化</a:t>
            </a:r>
            <a:endParaRPr lang="en-US" sz="2000" b="0" strike="noStrike" spc="-1">
              <a:solidFill>
                <a:srgbClr val="002060"/>
              </a:solidFill>
              <a:latin typeface="Arial"/>
            </a:endParaRPr>
          </a:p>
        </p:txBody>
      </p:sp>
      <p:sp>
        <p:nvSpPr>
          <p:cNvPr id="518" name="Text 4"/>
          <p:cNvSpPr/>
          <p:nvPr/>
        </p:nvSpPr>
        <p:spPr>
          <a:xfrm>
            <a:off x="9415080" y="1056960"/>
            <a:ext cx="2250360" cy="830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6500"/>
              </a:lnSpc>
              <a:tabLst>
                <a:tab pos="0" algn="l"/>
              </a:tabLst>
            </a:pPr>
            <a:r>
              <a:rPr lang="en-US" sz="6600" b="1" strike="noStrike" spc="-1">
                <a:solidFill>
                  <a:srgbClr val="002060"/>
                </a:solidFill>
                <a:latin typeface="標楷體"/>
                <a:ea typeface="標楷體"/>
              </a:rPr>
              <a:t>0</a:t>
            </a:r>
            <a:endParaRPr lang="en-US" sz="6600" b="0" strike="noStrike" spc="-1">
              <a:solidFill>
                <a:srgbClr val="002060"/>
              </a:solidFill>
              <a:latin typeface="Arial"/>
            </a:endParaRPr>
          </a:p>
        </p:txBody>
      </p:sp>
      <p:sp>
        <p:nvSpPr>
          <p:cNvPr id="519" name="Text 5"/>
          <p:cNvSpPr/>
          <p:nvPr/>
        </p:nvSpPr>
        <p:spPr>
          <a:xfrm>
            <a:off x="9415080" y="2202480"/>
            <a:ext cx="2250360" cy="349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2750"/>
              </a:lnSpc>
              <a:tabLst>
                <a:tab pos="0" algn="l"/>
              </a:tabLst>
            </a:pPr>
            <a:r>
              <a:rPr lang="en-US" sz="2400" b="1" strike="noStrike" spc="-1">
                <a:solidFill>
                  <a:srgbClr val="002060"/>
                </a:solidFill>
                <a:latin typeface="標楷體"/>
                <a:ea typeface="標楷體"/>
              </a:rPr>
              <a:t>C2</a:t>
            </a:r>
            <a:r>
              <a:rPr lang="zh-TW" sz="2400" b="1" strike="noStrike" spc="-1">
                <a:solidFill>
                  <a:srgbClr val="002060"/>
                </a:solidFill>
                <a:latin typeface="標楷體"/>
                <a:ea typeface="標楷體"/>
              </a:rPr>
              <a:t>目標值</a:t>
            </a:r>
            <a:endParaRPr lang="en-US" sz="2400" b="0" strike="noStrike" spc="-1">
              <a:solidFill>
                <a:srgbClr val="002060"/>
              </a:solidFill>
              <a:latin typeface="Arial"/>
            </a:endParaRPr>
          </a:p>
        </p:txBody>
      </p:sp>
      <p:sp>
        <p:nvSpPr>
          <p:cNvPr id="520" name="Text 6"/>
          <p:cNvSpPr/>
          <p:nvPr/>
        </p:nvSpPr>
        <p:spPr>
          <a:xfrm>
            <a:off x="9415080" y="2702880"/>
            <a:ext cx="2250360" cy="120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defTabSz="914400">
              <a:lnSpc>
                <a:spcPts val="3149"/>
              </a:lnSpc>
              <a:tabLst>
                <a:tab pos="0" algn="l"/>
              </a:tabLst>
            </a:pPr>
            <a:r>
              <a:rPr lang="zh-TW" sz="2000" b="0" strike="noStrike" spc="-1">
                <a:solidFill>
                  <a:srgbClr val="002060"/>
                </a:solidFill>
                <a:latin typeface="標楷體"/>
                <a:ea typeface="標楷體"/>
              </a:rPr>
              <a:t>第二層錯誤修正應為零，任何非零值都需立即處理</a:t>
            </a:r>
            <a:endParaRPr lang="en-US" sz="2000" b="0" strike="noStrike" spc="-1">
              <a:solidFill>
                <a:srgbClr val="002060"/>
              </a:solidFill>
              <a:latin typeface="Arial"/>
            </a:endParaRPr>
          </a:p>
        </p:txBody>
      </p:sp>
      <p:graphicFrame>
        <p:nvGraphicFramePr>
          <p:cNvPr id="521" name="表格 24"/>
          <p:cNvGraphicFramePr/>
          <p:nvPr>
            <p:extLst>
              <p:ext uri="{D42A27DB-BD31-4B8C-83A1-F6EECF244321}">
                <p14:modId xmlns:p14="http://schemas.microsoft.com/office/powerpoint/2010/main" val="3578377168"/>
              </p:ext>
            </p:extLst>
          </p:nvPr>
        </p:nvGraphicFramePr>
        <p:xfrm>
          <a:off x="2087640" y="4590720"/>
          <a:ext cx="10912320" cy="3427848"/>
        </p:xfrm>
        <a:graphic>
          <a:graphicData uri="http://schemas.openxmlformats.org/drawingml/2006/table">
            <a:tbl>
              <a:tblPr/>
              <a:tblGrid>
                <a:gridCol w="3637440">
                  <a:extLst>
                    <a:ext uri="{9D8B030D-6E8A-4147-A177-3AD203B41FA5}">
                      <a16:colId xmlns:a16="http://schemas.microsoft.com/office/drawing/2014/main" val="20000"/>
                    </a:ext>
                  </a:extLst>
                </a:gridCol>
                <a:gridCol w="3637440">
                  <a:extLst>
                    <a:ext uri="{9D8B030D-6E8A-4147-A177-3AD203B41FA5}">
                      <a16:colId xmlns:a16="http://schemas.microsoft.com/office/drawing/2014/main" val="20001"/>
                    </a:ext>
                  </a:extLst>
                </a:gridCol>
                <a:gridCol w="3637440">
                  <a:extLst>
                    <a:ext uri="{9D8B030D-6E8A-4147-A177-3AD203B41FA5}">
                      <a16:colId xmlns:a16="http://schemas.microsoft.com/office/drawing/2014/main" val="20002"/>
                    </a:ext>
                  </a:extLst>
                </a:gridCol>
              </a:tblGrid>
              <a:tr h="0">
                <a:tc rowSpan="2">
                  <a:txBody>
                    <a:bodyPr/>
                    <a:lstStyle/>
                    <a:p>
                      <a:pPr algn="ctr" defTabSz="1097280">
                        <a:lnSpc>
                          <a:spcPct val="100000"/>
                        </a:lnSpc>
                      </a:pPr>
                      <a:r>
                        <a:rPr lang="zh-TW" sz="2160" b="1" strike="noStrike" spc="-1">
                          <a:solidFill>
                            <a:schemeClr val="lt1"/>
                          </a:solidFill>
                          <a:latin typeface="標楷體"/>
                          <a:ea typeface="標楷體"/>
                        </a:rPr>
                        <a:t>狀態</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gridSpan="2">
                  <a:txBody>
                    <a:bodyPr/>
                    <a:lstStyle/>
                    <a:p>
                      <a:pPr algn="ctr" defTabSz="1097280">
                        <a:lnSpc>
                          <a:spcPct val="100000"/>
                        </a:lnSpc>
                      </a:pPr>
                      <a:r>
                        <a:rPr lang="zh-TW" sz="2160" b="1" strike="noStrike" spc="-1">
                          <a:solidFill>
                            <a:schemeClr val="lt1"/>
                          </a:solidFill>
                          <a:latin typeface="標楷體"/>
                          <a:ea typeface="標楷體"/>
                        </a:rPr>
                        <a:t>檢查項目</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283680">
                <a:tc v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1097280">
                        <a:lnSpc>
                          <a:spcPct val="100000"/>
                        </a:lnSpc>
                        <a:tabLst>
                          <a:tab pos="0" algn="l"/>
                        </a:tabLst>
                      </a:pPr>
                      <a:r>
                        <a:rPr lang="zh-TW" sz="2160" b="0" strike="noStrike" spc="-1">
                          <a:solidFill>
                            <a:schemeClr val="lt1"/>
                          </a:solidFill>
                          <a:latin typeface="標楷體"/>
                          <a:ea typeface="標楷體"/>
                        </a:rPr>
                        <a:t>初期檢查</a:t>
                      </a:r>
                      <a:r>
                        <a:rPr lang="en-US" sz="2160" b="0" strike="noStrike" spc="-1">
                          <a:solidFill>
                            <a:schemeClr val="lt1"/>
                          </a:solidFill>
                          <a:latin typeface="標楷體"/>
                          <a:ea typeface="標楷體"/>
                        </a:rPr>
                        <a:t>(</a:t>
                      </a:r>
                      <a:r>
                        <a:rPr lang="zh-TW" sz="2160" b="0" strike="noStrike" spc="-1">
                          <a:solidFill>
                            <a:schemeClr val="lt1"/>
                          </a:solidFill>
                          <a:latin typeface="標楷體"/>
                          <a:ea typeface="標楷體"/>
                        </a:rPr>
                        <a:t>新光碟</a:t>
                      </a:r>
                      <a:r>
                        <a:rPr lang="en-US" sz="2160" b="0" strike="noStrike" spc="-1">
                          <a:solidFill>
                            <a:schemeClr val="lt1"/>
                          </a:solidFill>
                          <a:latin typeface="標楷體"/>
                          <a:ea typeface="標楷體"/>
                        </a:rPr>
                        <a:t>)</a:t>
                      </a:r>
                      <a:r>
                        <a:rPr lang="zh-TW" sz="2160" b="0" strike="noStrike" spc="-1">
                          <a:solidFill>
                            <a:schemeClr val="lt1"/>
                          </a:solidFill>
                          <a:latin typeface="標楷體"/>
                          <a:ea typeface="標楷體"/>
                        </a:rPr>
                        <a:t>標準值</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solidFill>
                  </a:tcPr>
                </a:tc>
                <a:tc>
                  <a:txBody>
                    <a:bodyPr/>
                    <a:lstStyle/>
                    <a:p>
                      <a:pPr algn="ctr" defTabSz="1097280">
                        <a:lnSpc>
                          <a:spcPct val="100000"/>
                        </a:lnSpc>
                      </a:pPr>
                      <a:r>
                        <a:rPr lang="zh-TW" sz="2160" b="0" strike="noStrike" spc="-1">
                          <a:solidFill>
                            <a:schemeClr val="lt1"/>
                          </a:solidFill>
                          <a:latin typeface="標楷體"/>
                          <a:ea typeface="標楷體"/>
                        </a:rPr>
                        <a:t>定期檢查標準值</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extLst>
                  <a:ext uri="{0D108BD9-81ED-4DB2-BD59-A6C34878D82A}">
                    <a16:rowId xmlns:a16="http://schemas.microsoft.com/office/drawing/2014/main" val="10001"/>
                  </a:ext>
                </a:extLst>
              </a:tr>
              <a:tr h="862200">
                <a:tc>
                  <a:txBody>
                    <a:bodyPr/>
                    <a:lstStyle/>
                    <a:p>
                      <a:pPr algn="ctr" defTabSz="1097280">
                        <a:lnSpc>
                          <a:spcPct val="100000"/>
                        </a:lnSpc>
                      </a:pPr>
                      <a:r>
                        <a:rPr lang="zh-TW" sz="2160" b="0" strike="noStrike" spc="-1">
                          <a:solidFill>
                            <a:schemeClr val="dk1"/>
                          </a:solidFill>
                          <a:latin typeface="標楷體"/>
                          <a:ea typeface="標楷體"/>
                        </a:rPr>
                        <a:t>良好</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C1 </a:t>
                      </a:r>
                      <a:r>
                        <a:rPr lang="zh-TW" sz="2160" b="0" strike="noStrike" spc="-1">
                          <a:solidFill>
                            <a:schemeClr val="dk1"/>
                          </a:solidFill>
                          <a:latin typeface="標楷體"/>
                          <a:ea typeface="標楷體"/>
                        </a:rPr>
                        <a:t>平均值＜ </a:t>
                      </a:r>
                      <a:r>
                        <a:rPr lang="en-US" sz="2160" b="0" strike="noStrike" spc="-1">
                          <a:solidFill>
                            <a:schemeClr val="dk1"/>
                          </a:solidFill>
                          <a:latin typeface="標楷體"/>
                          <a:ea typeface="標楷體"/>
                        </a:rPr>
                        <a:t>80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C1 </a:t>
                      </a:r>
                      <a:r>
                        <a:rPr lang="zh-TW" sz="2160" b="0" strike="noStrike" spc="-1">
                          <a:solidFill>
                            <a:schemeClr val="dk1"/>
                          </a:solidFill>
                          <a:latin typeface="標楷體"/>
                          <a:ea typeface="標楷體"/>
                        </a:rPr>
                        <a:t>平均值＜</a:t>
                      </a:r>
                      <a:r>
                        <a:rPr lang="en-US" sz="2160" b="0" strike="noStrike" spc="-1">
                          <a:solidFill>
                            <a:schemeClr val="dk1"/>
                          </a:solidFill>
                          <a:latin typeface="標楷體"/>
                          <a:ea typeface="標楷體"/>
                        </a:rPr>
                        <a:t>110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extLst>
                  <a:ext uri="{0D108BD9-81ED-4DB2-BD59-A6C34878D82A}">
                    <a16:rowId xmlns:a16="http://schemas.microsoft.com/office/drawing/2014/main" val="10002"/>
                  </a:ext>
                </a:extLst>
              </a:tr>
              <a:tr h="862200">
                <a:tc>
                  <a:txBody>
                    <a:bodyPr/>
                    <a:lstStyle/>
                    <a:p>
                      <a:pPr algn="ctr" defTabSz="1097280">
                        <a:lnSpc>
                          <a:spcPct val="100000"/>
                        </a:lnSpc>
                        <a:tabLst>
                          <a:tab pos="0" algn="l"/>
                        </a:tabLst>
                      </a:pPr>
                      <a:r>
                        <a:rPr lang="zh-TW" sz="2160" b="0" strike="noStrike" spc="-1">
                          <a:solidFill>
                            <a:schemeClr val="dk1"/>
                          </a:solidFill>
                          <a:latin typeface="標楷體"/>
                          <a:ea typeface="標楷體"/>
                        </a:rPr>
                        <a:t>建議一年內轉置備份</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endParaRPr lang="en-US" sz="2160" b="0" strike="noStrike" spc="-1">
                        <a:solidFill>
                          <a:schemeClr val="dk1"/>
                        </a:solidFill>
                        <a:latin typeface="標楷體"/>
                        <a:ea typeface="標楷體"/>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110&lt; C1 </a:t>
                      </a:r>
                      <a:r>
                        <a:rPr lang="zh-TW" sz="2160" b="0" strike="noStrike" spc="-1">
                          <a:solidFill>
                            <a:schemeClr val="dk1"/>
                          </a:solidFill>
                          <a:latin typeface="標楷體"/>
                          <a:ea typeface="標楷體"/>
                        </a:rPr>
                        <a:t>平均值 </a:t>
                      </a:r>
                      <a:r>
                        <a:rPr lang="en-US" sz="2160" b="0" strike="noStrike" spc="-1">
                          <a:solidFill>
                            <a:schemeClr val="dk1"/>
                          </a:solidFill>
                          <a:latin typeface="標楷體"/>
                          <a:ea typeface="標楷體"/>
                        </a:rPr>
                        <a:t>&lt;220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extLst>
                  <a:ext uri="{0D108BD9-81ED-4DB2-BD59-A6C34878D82A}">
                    <a16:rowId xmlns:a16="http://schemas.microsoft.com/office/drawing/2014/main" val="10003"/>
                  </a:ext>
                </a:extLst>
              </a:tr>
              <a:tr h="862200">
                <a:tc>
                  <a:txBody>
                    <a:bodyPr/>
                    <a:lstStyle/>
                    <a:p>
                      <a:pPr algn="ctr" defTabSz="1097280">
                        <a:lnSpc>
                          <a:spcPct val="100000"/>
                        </a:lnSpc>
                      </a:pPr>
                      <a:r>
                        <a:rPr lang="zh-TW" sz="2160" b="0" strike="noStrike" spc="-1">
                          <a:solidFill>
                            <a:schemeClr val="dk1"/>
                          </a:solidFill>
                          <a:latin typeface="標楷體"/>
                          <a:ea typeface="標楷體"/>
                        </a:rPr>
                        <a:t>建議立即轉置備份</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C1 </a:t>
                      </a:r>
                      <a:r>
                        <a:rPr lang="zh-TW" sz="2160" b="0" strike="noStrike" spc="-1">
                          <a:solidFill>
                            <a:schemeClr val="dk1"/>
                          </a:solidFill>
                          <a:latin typeface="標楷體"/>
                          <a:ea typeface="標楷體"/>
                        </a:rPr>
                        <a:t>平均值</a:t>
                      </a:r>
                      <a:r>
                        <a:rPr lang="en-US" sz="2160" b="0" strike="noStrike" spc="-1">
                          <a:solidFill>
                            <a:schemeClr val="dk1"/>
                          </a:solidFill>
                          <a:latin typeface="標楷體"/>
                          <a:ea typeface="標楷體"/>
                        </a:rPr>
                        <a:t>&gt; 80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C1 </a:t>
                      </a:r>
                      <a:r>
                        <a:rPr lang="zh-TW" sz="2160" b="0" strike="noStrike" spc="-1">
                          <a:solidFill>
                            <a:schemeClr val="dk1"/>
                          </a:solidFill>
                          <a:latin typeface="標楷體"/>
                          <a:ea typeface="標楷體"/>
                        </a:rPr>
                        <a:t>平均值 </a:t>
                      </a:r>
                      <a:r>
                        <a:rPr lang="en-US" sz="2160" b="0" strike="noStrike" spc="-1">
                          <a:solidFill>
                            <a:schemeClr val="dk1"/>
                          </a:solidFill>
                          <a:latin typeface="標楷體"/>
                          <a:ea typeface="標楷體"/>
                        </a:rPr>
                        <a:t>&gt;220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22" name="Text 0"/>
          <p:cNvSpPr/>
          <p:nvPr/>
        </p:nvSpPr>
        <p:spPr>
          <a:xfrm>
            <a:off x="880920" y="721800"/>
            <a:ext cx="3916080" cy="489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849"/>
              </a:lnSpc>
              <a:tabLst>
                <a:tab pos="0" algn="l"/>
              </a:tabLst>
            </a:pPr>
            <a:r>
              <a:rPr lang="zh-TW" sz="4000" b="1" strike="noStrike" spc="-1">
                <a:solidFill>
                  <a:srgbClr val="002060"/>
                </a:solidFill>
                <a:latin typeface="標楷體"/>
                <a:ea typeface="標楷體"/>
              </a:rPr>
              <a:t>光碟品質檢測軟體示範</a:t>
            </a:r>
            <a:endParaRPr lang="en-US" sz="4000" b="0" strike="noStrike" spc="-1">
              <a:solidFill>
                <a:srgbClr val="002060"/>
              </a:solidFill>
              <a:latin typeface="Arial"/>
            </a:endParaRPr>
          </a:p>
        </p:txBody>
      </p:sp>
      <p:sp>
        <p:nvSpPr>
          <p:cNvPr id="523" name="Text 1"/>
          <p:cNvSpPr/>
          <p:nvPr/>
        </p:nvSpPr>
        <p:spPr>
          <a:xfrm>
            <a:off x="880920" y="1475640"/>
            <a:ext cx="2349360" cy="293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99"/>
              </a:lnSpc>
              <a:tabLst>
                <a:tab pos="0" algn="l"/>
              </a:tabLst>
            </a:pPr>
            <a:r>
              <a:rPr lang="en-US" sz="2800" b="1" strike="noStrike" spc="-1">
                <a:solidFill>
                  <a:srgbClr val="002060"/>
                </a:solidFill>
                <a:latin typeface="標楷體"/>
                <a:ea typeface="標楷體"/>
              </a:rPr>
              <a:t>DVD+R</a:t>
            </a:r>
            <a:r>
              <a:rPr lang="zh-TW" sz="2800" b="1" strike="noStrike" spc="-1">
                <a:solidFill>
                  <a:srgbClr val="002060"/>
                </a:solidFill>
                <a:latin typeface="標楷體"/>
                <a:ea typeface="標楷體"/>
              </a:rPr>
              <a:t>檢測畫面</a:t>
            </a:r>
            <a:endParaRPr lang="en-US" sz="2800" b="0" strike="noStrike" spc="-1">
              <a:solidFill>
                <a:srgbClr val="002060"/>
              </a:solidFill>
              <a:latin typeface="Arial"/>
            </a:endParaRPr>
          </a:p>
        </p:txBody>
      </p:sp>
      <p:pic>
        <p:nvPicPr>
          <p:cNvPr id="524" name="Image 1" descr="preencoded.png"/>
          <p:cNvPicPr/>
          <p:nvPr/>
        </p:nvPicPr>
        <p:blipFill>
          <a:blip r:embed="rId3"/>
          <a:stretch/>
        </p:blipFill>
        <p:spPr>
          <a:xfrm>
            <a:off x="8470440" y="2232000"/>
            <a:ext cx="4353120" cy="1575720"/>
          </a:xfrm>
          <a:prstGeom prst="rect">
            <a:avLst/>
          </a:prstGeom>
          <a:ln w="0">
            <a:noFill/>
          </a:ln>
        </p:spPr>
      </p:pic>
      <p:sp>
        <p:nvSpPr>
          <p:cNvPr id="525" name="Text 2"/>
          <p:cNvSpPr/>
          <p:nvPr/>
        </p:nvSpPr>
        <p:spPr>
          <a:xfrm>
            <a:off x="8790120" y="3430800"/>
            <a:ext cx="969120" cy="120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500"/>
              </a:lnSpc>
              <a:tabLst>
                <a:tab pos="0" algn="l"/>
              </a:tabLst>
            </a:pPr>
            <a:r>
              <a:rPr lang="zh-TW" b="1" strike="noStrike" spc="-1">
                <a:solidFill>
                  <a:srgbClr val="002060"/>
                </a:solidFill>
                <a:latin typeface="標楷體"/>
                <a:ea typeface="標楷體"/>
              </a:rPr>
              <a:t>危險</a:t>
            </a:r>
            <a:endParaRPr lang="en-US" b="0" strike="noStrike" spc="-1">
              <a:solidFill>
                <a:srgbClr val="002060"/>
              </a:solidFill>
              <a:latin typeface="Arial"/>
            </a:endParaRPr>
          </a:p>
        </p:txBody>
      </p:sp>
      <p:sp>
        <p:nvSpPr>
          <p:cNvPr id="526" name="Text 3"/>
          <p:cNvSpPr/>
          <p:nvPr/>
        </p:nvSpPr>
        <p:spPr>
          <a:xfrm>
            <a:off x="8790120" y="2955600"/>
            <a:ext cx="969120" cy="120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500"/>
              </a:lnSpc>
              <a:tabLst>
                <a:tab pos="0" algn="l"/>
              </a:tabLst>
            </a:pPr>
            <a:r>
              <a:rPr lang="zh-TW" b="1" strike="noStrike" spc="-1">
                <a:solidFill>
                  <a:srgbClr val="002060"/>
                </a:solidFill>
                <a:latin typeface="標楷體"/>
                <a:ea typeface="標楷體"/>
              </a:rPr>
              <a:t>警告</a:t>
            </a:r>
            <a:endParaRPr lang="en-US" b="0" strike="noStrike" spc="-1">
              <a:solidFill>
                <a:srgbClr val="002060"/>
              </a:solidFill>
              <a:latin typeface="Arial"/>
            </a:endParaRPr>
          </a:p>
        </p:txBody>
      </p:sp>
      <p:sp>
        <p:nvSpPr>
          <p:cNvPr id="527" name="Text 4"/>
          <p:cNvSpPr/>
          <p:nvPr/>
        </p:nvSpPr>
        <p:spPr>
          <a:xfrm>
            <a:off x="8790120" y="2475720"/>
            <a:ext cx="969120" cy="120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500"/>
              </a:lnSpc>
              <a:tabLst>
                <a:tab pos="0" algn="l"/>
              </a:tabLst>
            </a:pPr>
            <a:r>
              <a:rPr lang="zh-TW" b="1" strike="noStrike" spc="-1">
                <a:solidFill>
                  <a:srgbClr val="002060"/>
                </a:solidFill>
                <a:latin typeface="標楷體"/>
                <a:ea typeface="標楷體"/>
              </a:rPr>
              <a:t>良好</a:t>
            </a:r>
            <a:endParaRPr lang="en-US" b="0" strike="noStrike" spc="-1">
              <a:solidFill>
                <a:srgbClr val="002060"/>
              </a:solidFill>
              <a:latin typeface="Arial"/>
            </a:endParaRPr>
          </a:p>
        </p:txBody>
      </p:sp>
      <p:sp>
        <p:nvSpPr>
          <p:cNvPr id="528" name="Text 5"/>
          <p:cNvSpPr/>
          <p:nvPr/>
        </p:nvSpPr>
        <p:spPr>
          <a:xfrm>
            <a:off x="7537680" y="4006080"/>
            <a:ext cx="5987160" cy="132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200"/>
              </a:lnSpc>
              <a:tabLst>
                <a:tab pos="0" algn="l"/>
              </a:tabLst>
            </a:pPr>
            <a:r>
              <a:rPr lang="en-US" sz="2000" b="0" strike="noStrike" spc="-1" dirty="0">
                <a:solidFill>
                  <a:srgbClr val="002060"/>
                </a:solidFill>
                <a:latin typeface="標楷體"/>
                <a:ea typeface="標楷體"/>
              </a:rPr>
              <a:t>PIE</a:t>
            </a:r>
            <a:r>
              <a:rPr lang="zh-TW" sz="2000" b="0" strike="noStrike" spc="-1" dirty="0">
                <a:solidFill>
                  <a:srgbClr val="002060"/>
                </a:solidFill>
                <a:latin typeface="標楷體"/>
                <a:ea typeface="標楷體"/>
              </a:rPr>
              <a:t>（</a:t>
            </a:r>
            <a:r>
              <a:rPr lang="en-US" sz="2000" b="0" strike="noStrike" spc="-1" dirty="0">
                <a:solidFill>
                  <a:srgbClr val="002060"/>
                </a:solidFill>
                <a:latin typeface="標楷體"/>
                <a:ea typeface="標楷體"/>
              </a:rPr>
              <a:t>Parity Inner Error</a:t>
            </a:r>
            <a:r>
              <a:rPr lang="zh-TW" sz="2000" b="0" strike="noStrike" spc="-1" dirty="0">
                <a:solidFill>
                  <a:srgbClr val="002060"/>
                </a:solidFill>
                <a:latin typeface="標楷體"/>
                <a:ea typeface="標楷體"/>
              </a:rPr>
              <a:t>）是評估</a:t>
            </a:r>
            <a:r>
              <a:rPr lang="en-US" sz="2000" b="0" strike="noStrike" spc="-1" dirty="0">
                <a:solidFill>
                  <a:srgbClr val="002060"/>
                </a:solidFill>
                <a:latin typeface="標楷體"/>
                <a:ea typeface="標楷體"/>
              </a:rPr>
              <a:t>DVD</a:t>
            </a:r>
            <a:r>
              <a:rPr lang="zh-TW" sz="2000" b="0" strike="noStrike" spc="-1" dirty="0">
                <a:solidFill>
                  <a:srgbClr val="002060"/>
                </a:solidFill>
                <a:latin typeface="標楷體"/>
                <a:ea typeface="標楷體"/>
              </a:rPr>
              <a:t>光碟品質的重要指標，數值越低表示光碟品質越好，</a:t>
            </a:r>
            <a:r>
              <a:rPr lang="en-US" sz="2000" b="0" strike="noStrike" spc="-1" dirty="0">
                <a:solidFill>
                  <a:srgbClr val="002060"/>
                </a:solidFill>
                <a:latin typeface="標楷體"/>
                <a:ea typeface="標楷體"/>
              </a:rPr>
              <a:t>KProbe2 </a:t>
            </a:r>
            <a:r>
              <a:rPr lang="zh-TW" sz="2000" b="0" strike="noStrike" spc="-1" dirty="0">
                <a:solidFill>
                  <a:srgbClr val="002060"/>
                </a:solidFill>
                <a:latin typeface="標楷體"/>
                <a:ea typeface="標楷體"/>
              </a:rPr>
              <a:t>則以</a:t>
            </a:r>
            <a:r>
              <a:rPr lang="en-US" sz="2000" b="0" strike="noStrike" spc="-1" dirty="0">
                <a:solidFill>
                  <a:srgbClr val="002060"/>
                </a:solidFill>
                <a:latin typeface="標楷體"/>
                <a:ea typeface="標楷體"/>
              </a:rPr>
              <a:t>PIF</a:t>
            </a:r>
            <a:r>
              <a:rPr lang="zh-TW" sz="2000" b="0" strike="noStrike" spc="-1" dirty="0">
                <a:solidFill>
                  <a:srgbClr val="002060"/>
                </a:solidFill>
                <a:latin typeface="標楷體"/>
                <a:ea typeface="標楷體"/>
              </a:rPr>
              <a:t>顯示</a:t>
            </a:r>
            <a:endParaRPr lang="en-US" sz="2000" b="0" strike="noStrike" spc="-1" dirty="0">
              <a:solidFill>
                <a:srgbClr val="002060"/>
              </a:solidFill>
              <a:latin typeface="Arial"/>
            </a:endParaRPr>
          </a:p>
        </p:txBody>
      </p:sp>
      <p:sp>
        <p:nvSpPr>
          <p:cNvPr id="529" name="Text 6"/>
          <p:cNvSpPr/>
          <p:nvPr/>
        </p:nvSpPr>
        <p:spPr>
          <a:xfrm>
            <a:off x="880920" y="7225920"/>
            <a:ext cx="12867840" cy="281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00"/>
              </a:lnSpc>
              <a:tabLst>
                <a:tab pos="0" algn="l"/>
              </a:tabLst>
            </a:pPr>
            <a:r>
              <a:rPr lang="zh-TW" b="0" strike="noStrike" spc="-1">
                <a:solidFill>
                  <a:srgbClr val="002060"/>
                </a:solidFill>
                <a:latin typeface="標楷體"/>
                <a:ea typeface="標楷體"/>
              </a:rPr>
              <a:t>當</a:t>
            </a:r>
            <a:r>
              <a:rPr lang="en-US" b="0" strike="noStrike" spc="-1">
                <a:solidFill>
                  <a:srgbClr val="002060"/>
                </a:solidFill>
                <a:latin typeface="標楷體"/>
                <a:ea typeface="標楷體"/>
              </a:rPr>
              <a:t>PIE/PIF</a:t>
            </a:r>
            <a:r>
              <a:rPr lang="zh-TW" b="0" strike="noStrike" spc="-1">
                <a:solidFill>
                  <a:srgbClr val="002060"/>
                </a:solidFill>
                <a:latin typeface="標楷體"/>
                <a:ea typeface="標楷體"/>
              </a:rPr>
              <a:t>大於</a:t>
            </a:r>
            <a:r>
              <a:rPr lang="en-US" b="0" strike="noStrike" spc="-1">
                <a:solidFill>
                  <a:srgbClr val="002060"/>
                </a:solidFill>
                <a:latin typeface="標楷體"/>
                <a:ea typeface="標楷體"/>
              </a:rPr>
              <a:t>280</a:t>
            </a:r>
            <a:r>
              <a:rPr lang="zh-TW" b="0" strike="noStrike" spc="-1">
                <a:solidFill>
                  <a:srgbClr val="002060"/>
                </a:solidFill>
                <a:latin typeface="標楷體"/>
                <a:ea typeface="標楷體"/>
              </a:rPr>
              <a:t>，光碟需要立即進行轉置；如介於</a:t>
            </a:r>
            <a:r>
              <a:rPr lang="en-US" b="0" strike="noStrike" spc="-1">
                <a:solidFill>
                  <a:srgbClr val="002060"/>
                </a:solidFill>
                <a:latin typeface="標楷體"/>
                <a:ea typeface="標楷體"/>
              </a:rPr>
              <a:t>200~280</a:t>
            </a:r>
            <a:r>
              <a:rPr lang="zh-TW" b="0" strike="noStrike" spc="-1">
                <a:solidFill>
                  <a:srgbClr val="002060"/>
                </a:solidFill>
                <a:latin typeface="標楷體"/>
                <a:ea typeface="標楷體"/>
              </a:rPr>
              <a:t>之間則建議轉置；低於</a:t>
            </a:r>
            <a:r>
              <a:rPr lang="en-US" b="0" strike="noStrike" spc="-1">
                <a:solidFill>
                  <a:srgbClr val="002060"/>
                </a:solidFill>
                <a:latin typeface="標楷體"/>
                <a:ea typeface="標楷體"/>
              </a:rPr>
              <a:t>200</a:t>
            </a:r>
            <a:r>
              <a:rPr lang="zh-TW" b="0" strike="noStrike" spc="-1">
                <a:solidFill>
                  <a:srgbClr val="002060"/>
                </a:solidFill>
                <a:latin typeface="標楷體"/>
                <a:ea typeface="標楷體"/>
              </a:rPr>
              <a:t>則該光碟品質良好。</a:t>
            </a:r>
            <a:endParaRPr lang="en-US" b="0" strike="noStrike" spc="-1">
              <a:solidFill>
                <a:srgbClr val="002060"/>
              </a:solidFill>
              <a:latin typeface="Arial"/>
            </a:endParaRPr>
          </a:p>
        </p:txBody>
      </p:sp>
      <p:pic>
        <p:nvPicPr>
          <p:cNvPr id="530" name="圖片 10" descr="一張含有 文字, 螢幕擷取畫面, 陳列, 軟體 的圖片&#10;&#10;AI 產生的內容可能不正確。"/>
          <p:cNvPicPr/>
          <p:nvPr/>
        </p:nvPicPr>
        <p:blipFill>
          <a:blip r:embed="rId4"/>
          <a:stretch/>
        </p:blipFill>
        <p:spPr>
          <a:xfrm>
            <a:off x="1106280" y="2382120"/>
            <a:ext cx="5453640" cy="4098960"/>
          </a:xfrm>
          <a:prstGeom prst="rect">
            <a:avLst/>
          </a:prstGeom>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31" name="Text 0"/>
          <p:cNvSpPr/>
          <p:nvPr/>
        </p:nvSpPr>
        <p:spPr>
          <a:xfrm>
            <a:off x="738000" y="580680"/>
            <a:ext cx="3045600" cy="380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951"/>
              </a:lnSpc>
              <a:tabLst>
                <a:tab pos="0" algn="l"/>
              </a:tabLst>
            </a:pPr>
            <a:r>
              <a:rPr lang="en-US" sz="2350" b="1" strike="noStrike" spc="-1">
                <a:solidFill>
                  <a:srgbClr val="002060"/>
                </a:solidFill>
                <a:latin typeface="標楷體"/>
                <a:ea typeface="標楷體"/>
              </a:rPr>
              <a:t>DVD</a:t>
            </a:r>
            <a:r>
              <a:rPr lang="zh-TW" sz="2350" b="1" strike="noStrike" spc="-1">
                <a:solidFill>
                  <a:srgbClr val="002060"/>
                </a:solidFill>
                <a:latin typeface="標楷體"/>
                <a:ea typeface="標楷體"/>
              </a:rPr>
              <a:t>光碟檢測標準</a:t>
            </a:r>
            <a:endParaRPr lang="en-US" sz="2350" b="0" strike="noStrike" spc="-1">
              <a:solidFill>
                <a:srgbClr val="002060"/>
              </a:solidFill>
              <a:latin typeface="Arial"/>
            </a:endParaRPr>
          </a:p>
        </p:txBody>
      </p:sp>
      <p:sp>
        <p:nvSpPr>
          <p:cNvPr id="532" name="Shape 1"/>
          <p:cNvSpPr/>
          <p:nvPr/>
        </p:nvSpPr>
        <p:spPr>
          <a:xfrm>
            <a:off x="738000" y="6222240"/>
            <a:ext cx="3689280" cy="171000"/>
          </a:xfrm>
          <a:prstGeom prst="roundRect">
            <a:avLst>
              <a:gd name="adj" fmla="val 120008"/>
            </a:avLst>
          </a:prstGeom>
          <a:solidFill>
            <a:srgbClr val="0A081B"/>
          </a:solidFill>
          <a:ln w="15240">
            <a:solidFill>
              <a:srgbClr val="16FFBB"/>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3200" b="0" strike="noStrike" spc="-1">
              <a:solidFill>
                <a:srgbClr val="FFFFFF"/>
              </a:solidFill>
              <a:latin typeface="Arial"/>
            </a:endParaRPr>
          </a:p>
        </p:txBody>
      </p:sp>
      <p:sp>
        <p:nvSpPr>
          <p:cNvPr id="533" name="Shape 2"/>
          <p:cNvSpPr/>
          <p:nvPr/>
        </p:nvSpPr>
        <p:spPr>
          <a:xfrm>
            <a:off x="738000" y="6222240"/>
            <a:ext cx="3689280" cy="171000"/>
          </a:xfrm>
          <a:prstGeom prst="roundRect">
            <a:avLst>
              <a:gd name="adj" fmla="val 120008"/>
            </a:avLst>
          </a:prstGeom>
          <a:solidFill>
            <a:srgbClr val="16FFBB"/>
          </a:solidFill>
          <a:ln w="0">
            <a:noFill/>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3200" b="0" strike="noStrike" spc="-1">
              <a:solidFill>
                <a:srgbClr val="000000"/>
              </a:solidFill>
              <a:latin typeface="Arial"/>
            </a:endParaRPr>
          </a:p>
        </p:txBody>
      </p:sp>
      <p:sp>
        <p:nvSpPr>
          <p:cNvPr id="535" name="Text 4"/>
          <p:cNvSpPr/>
          <p:nvPr/>
        </p:nvSpPr>
        <p:spPr>
          <a:xfrm>
            <a:off x="738000" y="6564600"/>
            <a:ext cx="1522440" cy="19008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451"/>
              </a:lnSpc>
              <a:tabLst>
                <a:tab pos="0" algn="l"/>
              </a:tabLst>
            </a:pPr>
            <a:r>
              <a:rPr lang="en-US" b="1" strike="noStrike" spc="-1" dirty="0">
                <a:solidFill>
                  <a:srgbClr val="002060"/>
                </a:solidFill>
                <a:latin typeface="標楷體"/>
                <a:ea typeface="標楷體"/>
              </a:rPr>
              <a:t>PIE/PIF</a:t>
            </a:r>
            <a:r>
              <a:rPr lang="zh-TW" b="1" strike="noStrike" spc="-1" dirty="0">
                <a:solidFill>
                  <a:srgbClr val="002060"/>
                </a:solidFill>
                <a:latin typeface="標楷體"/>
                <a:ea typeface="標楷體"/>
              </a:rPr>
              <a:t>平均值</a:t>
            </a:r>
            <a:endParaRPr lang="en-US" b="0" strike="noStrike" spc="-1" dirty="0">
              <a:solidFill>
                <a:srgbClr val="002060"/>
              </a:solidFill>
              <a:latin typeface="Arial"/>
            </a:endParaRPr>
          </a:p>
        </p:txBody>
      </p:sp>
      <p:sp>
        <p:nvSpPr>
          <p:cNvPr id="536" name="Text 5"/>
          <p:cNvSpPr/>
          <p:nvPr/>
        </p:nvSpPr>
        <p:spPr>
          <a:xfrm>
            <a:off x="738000" y="6837120"/>
            <a:ext cx="3919060" cy="4381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a:lnSpc>
                <a:spcPts val="1701"/>
              </a:lnSpc>
              <a:tabLst>
                <a:tab pos="0" algn="l"/>
              </a:tabLst>
            </a:pPr>
            <a:r>
              <a:rPr lang="en-US" sz="1600" b="0" strike="noStrike" spc="-1" dirty="0">
                <a:solidFill>
                  <a:srgbClr val="002060"/>
                </a:solidFill>
                <a:latin typeface="標楷體"/>
                <a:ea typeface="標楷體"/>
              </a:rPr>
              <a:t>PIE/PIF</a:t>
            </a:r>
            <a:r>
              <a:rPr lang="zh-TW" sz="1600" b="0" strike="noStrike" spc="-1" dirty="0">
                <a:solidFill>
                  <a:srgbClr val="002060"/>
                </a:solidFill>
                <a:latin typeface="標楷體"/>
                <a:ea typeface="標楷體"/>
              </a:rPr>
              <a:t>值不應超過</a:t>
            </a:r>
            <a:r>
              <a:rPr lang="en-US" sz="1600" b="0" strike="noStrike" spc="-1" dirty="0">
                <a:solidFill>
                  <a:srgbClr val="002060"/>
                </a:solidFill>
                <a:latin typeface="標楷體"/>
                <a:ea typeface="標楷體"/>
              </a:rPr>
              <a:t>280</a:t>
            </a:r>
            <a:r>
              <a:rPr lang="zh-TW" sz="1600" b="0" strike="noStrike" spc="-1" dirty="0">
                <a:solidFill>
                  <a:srgbClr val="002060"/>
                </a:solidFill>
                <a:latin typeface="標楷體"/>
                <a:ea typeface="標楷體"/>
              </a:rPr>
              <a:t>，超過表示光碟已嚴重劣化</a:t>
            </a:r>
            <a:endParaRPr lang="en-US" sz="1600" b="0" strike="noStrike" spc="-1" dirty="0">
              <a:solidFill>
                <a:srgbClr val="002060"/>
              </a:solidFill>
              <a:latin typeface="Arial"/>
            </a:endParaRPr>
          </a:p>
        </p:txBody>
      </p:sp>
      <p:sp>
        <p:nvSpPr>
          <p:cNvPr id="537" name="Shape 6"/>
          <p:cNvSpPr/>
          <p:nvPr/>
        </p:nvSpPr>
        <p:spPr>
          <a:xfrm>
            <a:off x="5180040" y="6222240"/>
            <a:ext cx="3751920" cy="171000"/>
          </a:xfrm>
          <a:prstGeom prst="roundRect">
            <a:avLst>
              <a:gd name="adj" fmla="val 120008"/>
            </a:avLst>
          </a:prstGeom>
          <a:solidFill>
            <a:srgbClr val="0A081B"/>
          </a:solidFill>
          <a:ln w="15240">
            <a:solidFill>
              <a:srgbClr val="29DDDA"/>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3200" b="0" strike="noStrike" spc="-1">
              <a:solidFill>
                <a:srgbClr val="FFFFFF"/>
              </a:solidFill>
              <a:latin typeface="Arial"/>
            </a:endParaRPr>
          </a:p>
        </p:txBody>
      </p:sp>
      <p:sp>
        <p:nvSpPr>
          <p:cNvPr id="538" name="Shape 7"/>
          <p:cNvSpPr/>
          <p:nvPr/>
        </p:nvSpPr>
        <p:spPr>
          <a:xfrm>
            <a:off x="5180040" y="6222240"/>
            <a:ext cx="14760" cy="171000"/>
          </a:xfrm>
          <a:prstGeom prst="roundRect">
            <a:avLst>
              <a:gd name="adj" fmla="val 1370558"/>
            </a:avLst>
          </a:prstGeom>
          <a:solidFill>
            <a:srgbClr val="29DDDA"/>
          </a:solidFill>
          <a:ln w="0">
            <a:noFill/>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3200" b="0" strike="noStrike" spc="-1">
              <a:solidFill>
                <a:srgbClr val="002060"/>
              </a:solidFill>
              <a:latin typeface="Arial"/>
            </a:endParaRPr>
          </a:p>
        </p:txBody>
      </p:sp>
      <p:sp>
        <p:nvSpPr>
          <p:cNvPr id="539" name="Text 8"/>
          <p:cNvSpPr/>
          <p:nvPr/>
        </p:nvSpPr>
        <p:spPr>
          <a:xfrm>
            <a:off x="9034919" y="6222240"/>
            <a:ext cx="1012847" cy="5324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301"/>
              </a:lnSpc>
              <a:tabLst>
                <a:tab pos="0" algn="l"/>
              </a:tabLst>
            </a:pPr>
            <a:r>
              <a:rPr lang="en-US" sz="2000" b="1" strike="noStrike" spc="-1" dirty="0">
                <a:solidFill>
                  <a:srgbClr val="002060"/>
                </a:solidFill>
                <a:latin typeface="標楷體"/>
                <a:ea typeface="標楷體"/>
              </a:rPr>
              <a:t>0.4%</a:t>
            </a:r>
            <a:endParaRPr lang="en-US" sz="2000" b="0" strike="noStrike" spc="-1" dirty="0">
              <a:solidFill>
                <a:srgbClr val="002060"/>
              </a:solidFill>
              <a:latin typeface="Arial"/>
            </a:endParaRPr>
          </a:p>
        </p:txBody>
      </p:sp>
      <p:sp>
        <p:nvSpPr>
          <p:cNvPr id="540" name="Text 9"/>
          <p:cNvSpPr/>
          <p:nvPr/>
        </p:nvSpPr>
        <p:spPr>
          <a:xfrm>
            <a:off x="5180040" y="6564600"/>
            <a:ext cx="1522440" cy="19008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451"/>
              </a:lnSpc>
              <a:tabLst>
                <a:tab pos="0" algn="l"/>
              </a:tabLst>
            </a:pPr>
            <a:r>
              <a:rPr lang="en-US" b="1" strike="noStrike" spc="-1">
                <a:solidFill>
                  <a:srgbClr val="002060"/>
                </a:solidFill>
                <a:latin typeface="標楷體"/>
                <a:ea typeface="標楷體"/>
              </a:rPr>
              <a:t>POF</a:t>
            </a:r>
            <a:r>
              <a:rPr lang="zh-TW" b="1" strike="noStrike" spc="-1">
                <a:solidFill>
                  <a:srgbClr val="002060"/>
                </a:solidFill>
                <a:latin typeface="標楷體"/>
                <a:ea typeface="標楷體"/>
              </a:rPr>
              <a:t>容許率</a:t>
            </a:r>
            <a:endParaRPr lang="en-US" b="0" strike="noStrike" spc="-1">
              <a:solidFill>
                <a:srgbClr val="002060"/>
              </a:solidFill>
              <a:latin typeface="Arial"/>
            </a:endParaRPr>
          </a:p>
        </p:txBody>
      </p:sp>
      <p:sp>
        <p:nvSpPr>
          <p:cNvPr id="541" name="Text 10"/>
          <p:cNvSpPr/>
          <p:nvPr/>
        </p:nvSpPr>
        <p:spPr>
          <a:xfrm>
            <a:off x="5180040" y="6837120"/>
            <a:ext cx="4270320" cy="4381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701"/>
              </a:lnSpc>
              <a:tabLst>
                <a:tab pos="0" algn="l"/>
              </a:tabLst>
            </a:pPr>
            <a:r>
              <a:rPr lang="en-US" sz="1600" b="0" strike="noStrike" spc="-1">
                <a:solidFill>
                  <a:srgbClr val="002060"/>
                </a:solidFill>
                <a:latin typeface="標楷體"/>
                <a:ea typeface="標楷體"/>
              </a:rPr>
              <a:t>POF (Parity Outer Failure) </a:t>
            </a:r>
            <a:r>
              <a:rPr lang="zh-TW" sz="1600" b="0" strike="noStrike" spc="-1">
                <a:solidFill>
                  <a:srgbClr val="002060"/>
                </a:solidFill>
                <a:latin typeface="標楷體"/>
                <a:ea typeface="標楷體"/>
              </a:rPr>
              <a:t>失敗率應低於</a:t>
            </a:r>
            <a:r>
              <a:rPr lang="en-US" sz="1600" b="0" strike="noStrike" spc="-1">
                <a:solidFill>
                  <a:srgbClr val="002060"/>
                </a:solidFill>
                <a:latin typeface="標楷體"/>
                <a:ea typeface="標楷體"/>
              </a:rPr>
              <a:t>0.4%</a:t>
            </a:r>
            <a:r>
              <a:rPr lang="zh-TW" sz="1600" b="0" strike="noStrike" spc="-1">
                <a:solidFill>
                  <a:srgbClr val="002060"/>
                </a:solidFill>
                <a:latin typeface="標楷體"/>
                <a:ea typeface="標楷體"/>
              </a:rPr>
              <a:t>，否則資料完整性無法保證</a:t>
            </a:r>
            <a:endParaRPr lang="en-US" sz="1600" b="0" strike="noStrike" spc="-1">
              <a:solidFill>
                <a:srgbClr val="002060"/>
              </a:solidFill>
              <a:latin typeface="Arial"/>
            </a:endParaRPr>
          </a:p>
        </p:txBody>
      </p:sp>
      <p:sp>
        <p:nvSpPr>
          <p:cNvPr id="542" name="Shape 11"/>
          <p:cNvSpPr/>
          <p:nvPr/>
        </p:nvSpPr>
        <p:spPr>
          <a:xfrm>
            <a:off x="9621720" y="6222240"/>
            <a:ext cx="3801600" cy="171000"/>
          </a:xfrm>
          <a:prstGeom prst="roundRect">
            <a:avLst>
              <a:gd name="adj" fmla="val 120008"/>
            </a:avLst>
          </a:prstGeom>
          <a:solidFill>
            <a:srgbClr val="0A081B"/>
          </a:solidFill>
          <a:ln w="15240">
            <a:solidFill>
              <a:srgbClr val="37A7E7"/>
            </a:solidFill>
            <a:round/>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3200" b="0" strike="noStrike" spc="-1">
              <a:solidFill>
                <a:srgbClr val="FFFFFF"/>
              </a:solidFill>
              <a:latin typeface="Arial"/>
            </a:endParaRPr>
          </a:p>
        </p:txBody>
      </p:sp>
      <p:sp>
        <p:nvSpPr>
          <p:cNvPr id="543" name="Shape 12"/>
          <p:cNvSpPr/>
          <p:nvPr/>
        </p:nvSpPr>
        <p:spPr>
          <a:xfrm>
            <a:off x="9621720" y="6222240"/>
            <a:ext cx="1710360" cy="171000"/>
          </a:xfrm>
          <a:prstGeom prst="roundRect">
            <a:avLst>
              <a:gd name="adj" fmla="val 120008"/>
            </a:avLst>
          </a:prstGeom>
          <a:solidFill>
            <a:srgbClr val="37A7E7"/>
          </a:solidFill>
          <a:ln w="0">
            <a:noFill/>
          </a:ln>
        </p:spPr>
        <p:style>
          <a:lnRef idx="0">
            <a:scrgbClr r="0" g="0" b="0"/>
          </a:lnRef>
          <a:fillRef idx="0">
            <a:scrgbClr r="0" g="0" b="0"/>
          </a:fillRef>
          <a:effectRef idx="0">
            <a:scrgbClr r="0" g="0" b="0"/>
          </a:effectRef>
          <a:fontRef idx="minor"/>
        </p:style>
        <p:txBody>
          <a:bodyPr wrap="square" lIns="90000" tIns="45000" rIns="90000" bIns="45000" anchor="t">
            <a:noAutofit/>
          </a:bodyPr>
          <a:lstStyle/>
          <a:p>
            <a:endParaRPr lang="en-US" sz="3200" b="0" strike="noStrike" spc="-1">
              <a:solidFill>
                <a:srgbClr val="FFFFFF"/>
              </a:solidFill>
              <a:latin typeface="Arial"/>
            </a:endParaRPr>
          </a:p>
        </p:txBody>
      </p:sp>
      <p:sp>
        <p:nvSpPr>
          <p:cNvPr id="544" name="Text 13"/>
          <p:cNvSpPr/>
          <p:nvPr/>
        </p:nvSpPr>
        <p:spPr>
          <a:xfrm>
            <a:off x="13526280" y="6222240"/>
            <a:ext cx="1104120" cy="53244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301"/>
              </a:lnSpc>
              <a:tabLst>
                <a:tab pos="0" algn="l"/>
              </a:tabLst>
            </a:pPr>
            <a:r>
              <a:rPr lang="en-US" sz="2000" b="1" strike="noStrike" spc="-1" dirty="0">
                <a:solidFill>
                  <a:srgbClr val="002060"/>
                </a:solidFill>
                <a:latin typeface="標楷體"/>
                <a:ea typeface="標楷體"/>
              </a:rPr>
              <a:t>45%</a:t>
            </a:r>
            <a:endParaRPr lang="en-US" sz="2000" b="0" strike="noStrike" spc="-1" dirty="0">
              <a:solidFill>
                <a:srgbClr val="002060"/>
              </a:solidFill>
              <a:latin typeface="Arial"/>
            </a:endParaRPr>
          </a:p>
        </p:txBody>
      </p:sp>
      <p:sp>
        <p:nvSpPr>
          <p:cNvPr id="545" name="Text 14"/>
          <p:cNvSpPr/>
          <p:nvPr/>
        </p:nvSpPr>
        <p:spPr>
          <a:xfrm>
            <a:off x="9621720" y="6564600"/>
            <a:ext cx="1522440" cy="19008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451"/>
              </a:lnSpc>
              <a:tabLst>
                <a:tab pos="0" algn="l"/>
              </a:tabLst>
            </a:pPr>
            <a:r>
              <a:rPr lang="zh-TW" b="1" strike="noStrike" spc="-1">
                <a:solidFill>
                  <a:srgbClr val="002060"/>
                </a:solidFill>
                <a:latin typeface="標楷體"/>
                <a:ea typeface="標楷體"/>
              </a:rPr>
              <a:t>最小反射率</a:t>
            </a:r>
            <a:endParaRPr lang="en-US" b="0" strike="noStrike" spc="-1">
              <a:solidFill>
                <a:srgbClr val="002060"/>
              </a:solidFill>
              <a:latin typeface="Arial"/>
            </a:endParaRPr>
          </a:p>
        </p:txBody>
      </p:sp>
      <p:sp>
        <p:nvSpPr>
          <p:cNvPr id="546" name="Text 15"/>
          <p:cNvSpPr/>
          <p:nvPr/>
        </p:nvSpPr>
        <p:spPr>
          <a:xfrm>
            <a:off x="9621720" y="6837120"/>
            <a:ext cx="4270320" cy="21888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701"/>
              </a:lnSpc>
              <a:tabLst>
                <a:tab pos="0" algn="l"/>
              </a:tabLst>
            </a:pPr>
            <a:r>
              <a:rPr lang="en-US" sz="1600" b="0" strike="noStrike" spc="-1" dirty="0">
                <a:solidFill>
                  <a:srgbClr val="002060"/>
                </a:solidFill>
                <a:latin typeface="標楷體"/>
                <a:ea typeface="標楷體"/>
              </a:rPr>
              <a:t>DVD</a:t>
            </a:r>
            <a:r>
              <a:rPr lang="zh-TW" sz="1600" b="0" strike="noStrike" spc="-1" dirty="0">
                <a:solidFill>
                  <a:srgbClr val="002060"/>
                </a:solidFill>
                <a:latin typeface="標楷體"/>
                <a:ea typeface="標楷體"/>
              </a:rPr>
              <a:t>光碟的反射率不應低於</a:t>
            </a:r>
            <a:r>
              <a:rPr lang="en-US" sz="1600" b="0" strike="noStrike" spc="-1" dirty="0">
                <a:solidFill>
                  <a:srgbClr val="002060"/>
                </a:solidFill>
                <a:latin typeface="標楷體"/>
                <a:ea typeface="標楷體"/>
              </a:rPr>
              <a:t>45%</a:t>
            </a:r>
            <a:r>
              <a:rPr lang="zh-TW" sz="1600" b="0" strike="noStrike" spc="-1" dirty="0">
                <a:solidFill>
                  <a:srgbClr val="002060"/>
                </a:solidFill>
                <a:latin typeface="標楷體"/>
                <a:ea typeface="標楷體"/>
              </a:rPr>
              <a:t>，低於此值可能導致讀取困難</a:t>
            </a:r>
            <a:endParaRPr lang="en-US" sz="1600" b="0" strike="noStrike" spc="-1" dirty="0">
              <a:solidFill>
                <a:srgbClr val="002060"/>
              </a:solidFill>
              <a:latin typeface="Arial"/>
            </a:endParaRPr>
          </a:p>
        </p:txBody>
      </p:sp>
      <p:sp>
        <p:nvSpPr>
          <p:cNvPr id="547" name="Text 16"/>
          <p:cNvSpPr/>
          <p:nvPr/>
        </p:nvSpPr>
        <p:spPr>
          <a:xfrm>
            <a:off x="738000" y="7522272"/>
            <a:ext cx="13154040" cy="21888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noAutofit/>
          </a:bodyPr>
          <a:lstStyle/>
          <a:p>
            <a:pPr defTabSz="914400">
              <a:lnSpc>
                <a:spcPts val="1701"/>
              </a:lnSpc>
              <a:tabLst>
                <a:tab pos="0" algn="l"/>
              </a:tabLst>
            </a:pPr>
            <a:r>
              <a:rPr lang="en-US" sz="2000" b="0" strike="noStrike" spc="-1" dirty="0">
                <a:solidFill>
                  <a:srgbClr val="002060"/>
                </a:solidFill>
                <a:latin typeface="標楷體"/>
                <a:ea typeface="標楷體"/>
              </a:rPr>
              <a:t>DVD</a:t>
            </a:r>
            <a:r>
              <a:rPr lang="zh-TW" sz="2000" b="0" strike="noStrike" spc="-1" dirty="0">
                <a:solidFill>
                  <a:srgbClr val="002060"/>
                </a:solidFill>
                <a:latin typeface="標楷體"/>
                <a:ea typeface="標楷體"/>
              </a:rPr>
              <a:t>光碟檢測主要關注</a:t>
            </a:r>
            <a:r>
              <a:rPr lang="en-US" sz="2000" b="0" strike="noStrike" spc="-1" dirty="0">
                <a:solidFill>
                  <a:srgbClr val="002060"/>
                </a:solidFill>
                <a:latin typeface="標楷體"/>
                <a:ea typeface="標楷體"/>
              </a:rPr>
              <a:t>PIE</a:t>
            </a:r>
            <a:r>
              <a:rPr lang="zh-TW" sz="2000" b="0" strike="noStrike" spc="-1" dirty="0">
                <a:solidFill>
                  <a:srgbClr val="002060"/>
                </a:solidFill>
                <a:latin typeface="標楷體"/>
                <a:ea typeface="標楷體"/>
              </a:rPr>
              <a:t>、</a:t>
            </a:r>
            <a:r>
              <a:rPr lang="en-US" sz="2000" b="0" strike="noStrike" spc="-1" dirty="0">
                <a:solidFill>
                  <a:srgbClr val="002060"/>
                </a:solidFill>
                <a:latin typeface="標楷體"/>
                <a:ea typeface="標楷體"/>
              </a:rPr>
              <a:t>PIF</a:t>
            </a:r>
            <a:r>
              <a:rPr lang="zh-TW" sz="2000" b="0" strike="noStrike" spc="-1" dirty="0">
                <a:solidFill>
                  <a:srgbClr val="002060"/>
                </a:solidFill>
                <a:latin typeface="標楷體"/>
                <a:ea typeface="標楷體"/>
              </a:rPr>
              <a:t>錯誤類型，這些指標共同決定了光碟的整體品質與可靠性</a:t>
            </a:r>
            <a:endParaRPr lang="en-US" sz="2000" b="0" strike="noStrike" spc="-1" dirty="0">
              <a:solidFill>
                <a:srgbClr val="002060"/>
              </a:solidFill>
              <a:latin typeface="Arial"/>
            </a:endParaRPr>
          </a:p>
        </p:txBody>
      </p:sp>
      <p:graphicFrame>
        <p:nvGraphicFramePr>
          <p:cNvPr id="548" name="表格 20"/>
          <p:cNvGraphicFramePr/>
          <p:nvPr/>
        </p:nvGraphicFramePr>
        <p:xfrm>
          <a:off x="1112040" y="1148400"/>
          <a:ext cx="11919960" cy="4702248"/>
        </p:xfrm>
        <a:graphic>
          <a:graphicData uri="http://schemas.openxmlformats.org/drawingml/2006/table">
            <a:tbl>
              <a:tblPr/>
              <a:tblGrid>
                <a:gridCol w="3973320">
                  <a:extLst>
                    <a:ext uri="{9D8B030D-6E8A-4147-A177-3AD203B41FA5}">
                      <a16:colId xmlns:a16="http://schemas.microsoft.com/office/drawing/2014/main" val="20000"/>
                    </a:ext>
                  </a:extLst>
                </a:gridCol>
                <a:gridCol w="3973320">
                  <a:extLst>
                    <a:ext uri="{9D8B030D-6E8A-4147-A177-3AD203B41FA5}">
                      <a16:colId xmlns:a16="http://schemas.microsoft.com/office/drawing/2014/main" val="20001"/>
                    </a:ext>
                  </a:extLst>
                </a:gridCol>
                <a:gridCol w="3973320">
                  <a:extLst>
                    <a:ext uri="{9D8B030D-6E8A-4147-A177-3AD203B41FA5}">
                      <a16:colId xmlns:a16="http://schemas.microsoft.com/office/drawing/2014/main" val="20002"/>
                    </a:ext>
                  </a:extLst>
                </a:gridCol>
              </a:tblGrid>
              <a:tr h="384120">
                <a:tc rowSpan="2">
                  <a:txBody>
                    <a:bodyPr/>
                    <a:lstStyle/>
                    <a:p>
                      <a:pPr algn="ctr" defTabSz="1097280">
                        <a:lnSpc>
                          <a:spcPct val="100000"/>
                        </a:lnSpc>
                      </a:pPr>
                      <a:r>
                        <a:rPr lang="zh-TW" sz="2160" b="1" strike="noStrike" spc="-1">
                          <a:solidFill>
                            <a:schemeClr val="lt1"/>
                          </a:solidFill>
                          <a:latin typeface="標楷體"/>
                          <a:ea typeface="標楷體"/>
                        </a:rPr>
                        <a:t>狀態</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gridSpan="2">
                  <a:txBody>
                    <a:bodyPr/>
                    <a:lstStyle/>
                    <a:p>
                      <a:pPr algn="ctr" defTabSz="1097280">
                        <a:lnSpc>
                          <a:spcPct val="100000"/>
                        </a:lnSpc>
                      </a:pPr>
                      <a:r>
                        <a:rPr lang="zh-TW" sz="2160" b="1" strike="noStrike" spc="-1">
                          <a:solidFill>
                            <a:schemeClr val="lt1"/>
                          </a:solidFill>
                          <a:latin typeface="Calibri"/>
                        </a:rPr>
                        <a:t>檢查項目</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384120">
                <a:tc v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pPr algn="ctr" defTabSz="1097280">
                        <a:lnSpc>
                          <a:spcPct val="100000"/>
                        </a:lnSpc>
                        <a:tabLst>
                          <a:tab pos="0" algn="l"/>
                        </a:tabLst>
                      </a:pPr>
                      <a:r>
                        <a:rPr lang="zh-TW" sz="2160" b="0" strike="noStrike" spc="-1">
                          <a:solidFill>
                            <a:schemeClr val="lt1"/>
                          </a:solidFill>
                          <a:latin typeface="標楷體"/>
                          <a:ea typeface="標楷體"/>
                        </a:rPr>
                        <a:t>新光碟標準值</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solidFill>
                  </a:tcPr>
                </a:tc>
                <a:tc>
                  <a:txBody>
                    <a:bodyPr/>
                    <a:lstStyle/>
                    <a:p>
                      <a:pPr algn="ctr" defTabSz="1097280">
                        <a:lnSpc>
                          <a:spcPct val="100000"/>
                        </a:lnSpc>
                      </a:pPr>
                      <a:r>
                        <a:rPr lang="zh-TW" sz="2160" b="0" strike="noStrike" spc="-1">
                          <a:solidFill>
                            <a:schemeClr val="lt1"/>
                          </a:solidFill>
                          <a:latin typeface="標楷體"/>
                          <a:ea typeface="標楷體"/>
                        </a:rPr>
                        <a:t>定期檢查標準值</a:t>
                      </a:r>
                      <a:endParaRPr lang="en-US" sz="2160" b="0" strike="noStrike" spc="-1">
                        <a:solidFill>
                          <a:srgbClr val="FFFFFF"/>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extLst>
                  <a:ext uri="{0D108BD9-81ED-4DB2-BD59-A6C34878D82A}">
                    <a16:rowId xmlns:a16="http://schemas.microsoft.com/office/drawing/2014/main" val="10001"/>
                  </a:ext>
                </a:extLst>
              </a:tr>
              <a:tr h="1287000">
                <a:tc>
                  <a:txBody>
                    <a:bodyPr/>
                    <a:lstStyle/>
                    <a:p>
                      <a:pPr algn="ctr" defTabSz="1097280">
                        <a:lnSpc>
                          <a:spcPct val="100000"/>
                        </a:lnSpc>
                      </a:pPr>
                      <a:r>
                        <a:rPr lang="zh-TW" sz="2160" b="0" strike="noStrike" spc="-1">
                          <a:solidFill>
                            <a:schemeClr val="dk1"/>
                          </a:solidFill>
                          <a:latin typeface="標楷體"/>
                          <a:ea typeface="標楷體"/>
                        </a:rPr>
                        <a:t>良好</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PIE/PIF </a:t>
                      </a:r>
                      <a:r>
                        <a:rPr lang="zh-TW" sz="2160" b="0" strike="noStrike" spc="-1">
                          <a:solidFill>
                            <a:schemeClr val="dk1"/>
                          </a:solidFill>
                          <a:latin typeface="標楷體"/>
                          <a:ea typeface="標楷體"/>
                        </a:rPr>
                        <a:t>平均值＜ </a:t>
                      </a:r>
                      <a:r>
                        <a:rPr lang="en-US" sz="2160" b="0" strike="noStrike" spc="-1">
                          <a:solidFill>
                            <a:schemeClr val="dk1"/>
                          </a:solidFill>
                          <a:latin typeface="標楷體"/>
                          <a:ea typeface="標楷體"/>
                        </a:rPr>
                        <a:t>100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PIE/PIF </a:t>
                      </a:r>
                      <a:r>
                        <a:rPr lang="zh-TW" sz="2160" b="0" strike="noStrike" spc="-1">
                          <a:solidFill>
                            <a:schemeClr val="dk1"/>
                          </a:solidFill>
                          <a:latin typeface="標楷體"/>
                          <a:ea typeface="標楷體"/>
                        </a:rPr>
                        <a:t>平均值＜</a:t>
                      </a:r>
                      <a:r>
                        <a:rPr lang="en-US" sz="2160" b="0" strike="noStrike" spc="-1">
                          <a:solidFill>
                            <a:schemeClr val="dk1"/>
                          </a:solidFill>
                          <a:latin typeface="標楷體"/>
                          <a:ea typeface="標楷體"/>
                        </a:rPr>
                        <a:t>140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extLst>
                  <a:ext uri="{0D108BD9-81ED-4DB2-BD59-A6C34878D82A}">
                    <a16:rowId xmlns:a16="http://schemas.microsoft.com/office/drawing/2014/main" val="10002"/>
                  </a:ext>
                </a:extLst>
              </a:tr>
              <a:tr h="1287000">
                <a:tc>
                  <a:txBody>
                    <a:bodyPr/>
                    <a:lstStyle/>
                    <a:p>
                      <a:pPr algn="ctr" defTabSz="1097280">
                        <a:lnSpc>
                          <a:spcPct val="100000"/>
                        </a:lnSpc>
                      </a:pPr>
                      <a:r>
                        <a:rPr lang="zh-TW" sz="2160" b="0" strike="noStrike" spc="-1">
                          <a:solidFill>
                            <a:schemeClr val="dk1"/>
                          </a:solidFill>
                          <a:latin typeface="標楷體"/>
                          <a:ea typeface="標楷體"/>
                        </a:rPr>
                        <a:t>建議一年內轉置備份</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endParaRPr lang="en-US" sz="2160" b="0" strike="noStrike" spc="-1">
                        <a:solidFill>
                          <a:schemeClr val="dk1"/>
                        </a:solidFill>
                        <a:latin typeface="標楷體"/>
                        <a:ea typeface="標楷體"/>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140&lt; PIE/PIF </a:t>
                      </a:r>
                      <a:r>
                        <a:rPr lang="zh-TW" sz="2160" b="0" strike="noStrike" spc="-1">
                          <a:solidFill>
                            <a:schemeClr val="dk1"/>
                          </a:solidFill>
                          <a:latin typeface="標楷體"/>
                          <a:ea typeface="標楷體"/>
                        </a:rPr>
                        <a:t>平均值＜ </a:t>
                      </a:r>
                      <a:r>
                        <a:rPr lang="en-US" sz="2160" b="0" strike="noStrike" spc="-1">
                          <a:solidFill>
                            <a:schemeClr val="dk1"/>
                          </a:solidFill>
                          <a:latin typeface="標楷體"/>
                          <a:ea typeface="標楷體"/>
                        </a:rPr>
                        <a:t>280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extLst>
                  <a:ext uri="{0D108BD9-81ED-4DB2-BD59-A6C34878D82A}">
                    <a16:rowId xmlns:a16="http://schemas.microsoft.com/office/drawing/2014/main" val="10003"/>
                  </a:ext>
                </a:extLst>
              </a:tr>
              <a:tr h="1287000">
                <a:tc>
                  <a:txBody>
                    <a:bodyPr/>
                    <a:lstStyle/>
                    <a:p>
                      <a:pPr algn="ctr" defTabSz="1097280">
                        <a:lnSpc>
                          <a:spcPct val="100000"/>
                        </a:lnSpc>
                      </a:pPr>
                      <a:r>
                        <a:rPr lang="zh-TW" sz="2160" b="0" strike="noStrike" spc="-1" dirty="0">
                          <a:solidFill>
                            <a:schemeClr val="dk1"/>
                          </a:solidFill>
                          <a:latin typeface="標楷體"/>
                          <a:ea typeface="標楷體"/>
                        </a:rPr>
                        <a:t>建議立即轉置備份</a:t>
                      </a:r>
                      <a:endParaRPr lang="en-US" sz="216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a:solidFill>
                            <a:schemeClr val="dk1"/>
                          </a:solidFill>
                          <a:latin typeface="標楷體"/>
                          <a:ea typeface="標楷體"/>
                        </a:rPr>
                        <a:t>PIE/PIF </a:t>
                      </a:r>
                      <a:r>
                        <a:rPr lang="zh-TW" sz="2160" b="0" strike="noStrike" spc="-1">
                          <a:solidFill>
                            <a:schemeClr val="dk1"/>
                          </a:solidFill>
                          <a:latin typeface="標楷體"/>
                          <a:ea typeface="標楷體"/>
                        </a:rPr>
                        <a:t>平均值＜ </a:t>
                      </a:r>
                      <a:r>
                        <a:rPr lang="en-US" sz="2160" b="0" strike="noStrike" spc="-1">
                          <a:solidFill>
                            <a:schemeClr val="dk1"/>
                          </a:solidFill>
                          <a:latin typeface="標楷體"/>
                          <a:ea typeface="標楷體"/>
                        </a:rPr>
                        <a:t>100</a:t>
                      </a:r>
                      <a:endParaRPr lang="en-US" sz="216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a:lstStyle/>
                    <a:p>
                      <a:pPr algn="ctr" defTabSz="1097280">
                        <a:lnSpc>
                          <a:spcPct val="100000"/>
                        </a:lnSpc>
                        <a:tabLst>
                          <a:tab pos="0" algn="l"/>
                        </a:tabLst>
                      </a:pPr>
                      <a:r>
                        <a:rPr lang="en-US" sz="2160" b="0" strike="noStrike" spc="-1" dirty="0">
                          <a:solidFill>
                            <a:schemeClr val="dk1"/>
                          </a:solidFill>
                          <a:latin typeface="標楷體"/>
                          <a:ea typeface="標楷體"/>
                        </a:rPr>
                        <a:t>PIE/PIF </a:t>
                      </a:r>
                      <a:r>
                        <a:rPr lang="zh-TW" sz="2160" b="0" strike="noStrike" spc="-1" dirty="0">
                          <a:solidFill>
                            <a:schemeClr val="dk1"/>
                          </a:solidFill>
                          <a:latin typeface="標楷體"/>
                          <a:ea typeface="標楷體"/>
                        </a:rPr>
                        <a:t>平均值</a:t>
                      </a:r>
                      <a:r>
                        <a:rPr lang="en-US" sz="2160" b="0" strike="noStrike" spc="-1" dirty="0">
                          <a:solidFill>
                            <a:schemeClr val="dk1"/>
                          </a:solidFill>
                          <a:latin typeface="標楷體"/>
                          <a:ea typeface="標楷體"/>
                        </a:rPr>
                        <a:t>&gt;280</a:t>
                      </a:r>
                      <a:endParaRPr lang="en-US" sz="216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49" name="Text 0"/>
          <p:cNvSpPr/>
          <p:nvPr/>
        </p:nvSpPr>
        <p:spPr>
          <a:xfrm>
            <a:off x="880920" y="692280"/>
            <a:ext cx="5034960" cy="628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4949"/>
              </a:lnSpc>
              <a:tabLst>
                <a:tab pos="0" algn="l"/>
              </a:tabLst>
            </a:pPr>
            <a:r>
              <a:rPr lang="zh-TW" sz="4800" b="1" strike="noStrike" spc="-1" dirty="0">
                <a:solidFill>
                  <a:srgbClr val="002060"/>
                </a:solidFill>
                <a:latin typeface="標楷體"/>
                <a:ea typeface="標楷體"/>
              </a:rPr>
              <a:t>常見問題</a:t>
            </a:r>
            <a:endParaRPr lang="en-US" sz="4800" b="0" strike="noStrike" spc="-1" dirty="0">
              <a:solidFill>
                <a:srgbClr val="002060"/>
              </a:solidFill>
              <a:latin typeface="Arial"/>
            </a:endParaRPr>
          </a:p>
        </p:txBody>
      </p:sp>
      <p:sp>
        <p:nvSpPr>
          <p:cNvPr id="550" name="Text 1"/>
          <p:cNvSpPr/>
          <p:nvPr/>
        </p:nvSpPr>
        <p:spPr>
          <a:xfrm>
            <a:off x="5301000" y="1199700"/>
            <a:ext cx="4028040" cy="502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3949"/>
              </a:lnSpc>
              <a:tabLst>
                <a:tab pos="0" algn="l"/>
              </a:tabLst>
            </a:pPr>
            <a:r>
              <a:rPr lang="en-US" sz="4000" b="1" strike="noStrike" spc="-1" dirty="0">
                <a:solidFill>
                  <a:srgbClr val="002060"/>
                </a:solidFill>
                <a:latin typeface="標楷體"/>
                <a:ea typeface="標楷體"/>
              </a:rPr>
              <a:t>Kprobe2 </a:t>
            </a:r>
            <a:r>
              <a:rPr lang="zh-TW" sz="4000" b="1" strike="noStrike" spc="-1" dirty="0">
                <a:solidFill>
                  <a:srgbClr val="002060"/>
                </a:solidFill>
                <a:latin typeface="標楷體"/>
                <a:ea typeface="標楷體"/>
              </a:rPr>
              <a:t>軟體問題</a:t>
            </a:r>
            <a:endParaRPr lang="en-US" sz="4000" b="0" strike="noStrike" spc="-1" dirty="0">
              <a:solidFill>
                <a:srgbClr val="002060"/>
              </a:solidFill>
              <a:latin typeface="Arial"/>
            </a:endParaRPr>
          </a:p>
        </p:txBody>
      </p:sp>
      <p:grpSp>
        <p:nvGrpSpPr>
          <p:cNvPr id="3" name="群組 2">
            <a:extLst>
              <a:ext uri="{FF2B5EF4-FFF2-40B4-BE49-F238E27FC236}">
                <a16:creationId xmlns:a16="http://schemas.microsoft.com/office/drawing/2014/main" id="{A9896273-FC2E-0015-7FC0-554C00CA8623}"/>
              </a:ext>
            </a:extLst>
          </p:cNvPr>
          <p:cNvGrpSpPr/>
          <p:nvPr/>
        </p:nvGrpSpPr>
        <p:grpSpPr>
          <a:xfrm>
            <a:off x="1198260" y="2446460"/>
            <a:ext cx="5541480" cy="2079360"/>
            <a:chOff x="1198260" y="2853810"/>
            <a:chExt cx="5541480" cy="2079360"/>
          </a:xfrm>
        </p:grpSpPr>
        <p:sp>
          <p:nvSpPr>
            <p:cNvPr id="553" name="Text 2"/>
            <p:cNvSpPr/>
            <p:nvPr/>
          </p:nvSpPr>
          <p:spPr>
            <a:xfrm>
              <a:off x="5790060" y="4351302"/>
              <a:ext cx="835560" cy="142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1500"/>
                </a:lnSpc>
                <a:tabLst>
                  <a:tab pos="0" algn="l"/>
                </a:tabLst>
              </a:pPr>
              <a:r>
                <a:rPr lang="zh-TW" b="1" strike="noStrike" spc="-1" dirty="0">
                  <a:solidFill>
                    <a:srgbClr val="002060"/>
                  </a:solidFill>
                  <a:latin typeface="標楷體"/>
                  <a:ea typeface="標楷體"/>
                </a:rPr>
                <a:t>轉置並備份</a:t>
              </a:r>
              <a:endParaRPr lang="en-US" b="0" strike="noStrike" spc="-1" dirty="0">
                <a:solidFill>
                  <a:srgbClr val="002060"/>
                </a:solidFill>
                <a:latin typeface="Arial"/>
              </a:endParaRPr>
            </a:p>
          </p:txBody>
        </p:sp>
        <p:sp>
          <p:nvSpPr>
            <p:cNvPr id="555" name="Text 3"/>
            <p:cNvSpPr/>
            <p:nvPr/>
          </p:nvSpPr>
          <p:spPr>
            <a:xfrm>
              <a:off x="4631042" y="4351302"/>
              <a:ext cx="835560" cy="142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1500"/>
                </a:lnSpc>
                <a:tabLst>
                  <a:tab pos="0" algn="l"/>
                </a:tabLst>
              </a:pPr>
              <a:r>
                <a:rPr lang="zh-TW" b="1" strike="noStrike" spc="-1" dirty="0">
                  <a:solidFill>
                    <a:srgbClr val="002060"/>
                  </a:solidFill>
                  <a:latin typeface="標楷體"/>
                  <a:ea typeface="標楷體"/>
                </a:rPr>
                <a:t>評估結果</a:t>
              </a:r>
              <a:endParaRPr lang="en-US" b="0" strike="noStrike" spc="-1" dirty="0">
                <a:solidFill>
                  <a:srgbClr val="002060"/>
                </a:solidFill>
                <a:latin typeface="Arial"/>
              </a:endParaRPr>
            </a:p>
          </p:txBody>
        </p:sp>
        <p:sp>
          <p:nvSpPr>
            <p:cNvPr id="557" name="Text 4"/>
            <p:cNvSpPr/>
            <p:nvPr/>
          </p:nvSpPr>
          <p:spPr>
            <a:xfrm>
              <a:off x="3498368" y="4351302"/>
              <a:ext cx="835560" cy="142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1500"/>
                </a:lnSpc>
                <a:tabLst>
                  <a:tab pos="0" algn="l"/>
                </a:tabLst>
              </a:pPr>
              <a:r>
                <a:rPr lang="zh-TW" b="1" strike="noStrike" spc="-1" dirty="0">
                  <a:solidFill>
                    <a:srgbClr val="002060"/>
                  </a:solidFill>
                  <a:latin typeface="標楷體"/>
                  <a:ea typeface="標楷體"/>
                </a:rPr>
                <a:t>測試</a:t>
              </a:r>
              <a:endParaRPr lang="en-US" b="0" strike="noStrike" spc="-1" dirty="0">
                <a:solidFill>
                  <a:srgbClr val="002060"/>
                </a:solidFill>
                <a:latin typeface="Arial"/>
              </a:endParaRPr>
            </a:p>
          </p:txBody>
        </p:sp>
        <p:sp>
          <p:nvSpPr>
            <p:cNvPr id="559" name="Text 5"/>
            <p:cNvSpPr/>
            <p:nvPr/>
          </p:nvSpPr>
          <p:spPr>
            <a:xfrm>
              <a:off x="2383337" y="4343400"/>
              <a:ext cx="835560" cy="213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1500"/>
                </a:lnSpc>
                <a:tabLst>
                  <a:tab pos="0" algn="l"/>
                </a:tabLst>
              </a:pPr>
              <a:r>
                <a:rPr lang="zh-TW" altLang="en-US" b="1" spc="-1" dirty="0">
                  <a:solidFill>
                    <a:srgbClr val="002060"/>
                  </a:solidFill>
                  <a:latin typeface="標楷體"/>
                  <a:ea typeface="標楷體"/>
                </a:rPr>
                <a:t>更換</a:t>
              </a:r>
              <a:r>
                <a:rPr lang="zh-TW" b="1" strike="noStrike" spc="-1" dirty="0">
                  <a:solidFill>
                    <a:srgbClr val="002060"/>
                  </a:solidFill>
                  <a:latin typeface="標楷體"/>
                  <a:ea typeface="標楷體"/>
                </a:rPr>
                <a:t>軟體</a:t>
              </a:r>
              <a:endParaRPr lang="en-US" b="0" strike="noStrike" spc="-1" dirty="0">
                <a:solidFill>
                  <a:srgbClr val="002060"/>
                </a:solidFill>
                <a:latin typeface="Arial"/>
              </a:endParaRPr>
            </a:p>
          </p:txBody>
        </p:sp>
        <p:grpSp>
          <p:nvGrpSpPr>
            <p:cNvPr id="2" name="群組 1">
              <a:extLst>
                <a:ext uri="{FF2B5EF4-FFF2-40B4-BE49-F238E27FC236}">
                  <a16:creationId xmlns:a16="http://schemas.microsoft.com/office/drawing/2014/main" id="{59935937-9FDE-F69F-B1E2-3A3AF078EEE6}"/>
                </a:ext>
              </a:extLst>
            </p:cNvPr>
            <p:cNvGrpSpPr/>
            <p:nvPr/>
          </p:nvGrpSpPr>
          <p:grpSpPr>
            <a:xfrm>
              <a:off x="1198260" y="2853810"/>
              <a:ext cx="5541480" cy="2079360"/>
              <a:chOff x="1198260" y="1987281"/>
              <a:chExt cx="5541480" cy="2079360"/>
            </a:xfrm>
          </p:grpSpPr>
          <p:pic>
            <p:nvPicPr>
              <p:cNvPr id="551" name="Image 0" descr="preencoded.png"/>
              <p:cNvPicPr/>
              <p:nvPr/>
            </p:nvPicPr>
            <p:blipFill>
              <a:blip r:embed="rId4"/>
              <a:stretch/>
            </p:blipFill>
            <p:spPr>
              <a:xfrm>
                <a:off x="1198260" y="1987281"/>
                <a:ext cx="5541480" cy="2079360"/>
              </a:xfrm>
              <a:prstGeom prst="rect">
                <a:avLst/>
              </a:prstGeom>
              <a:ln w="0">
                <a:noFill/>
              </a:ln>
            </p:spPr>
          </p:pic>
          <p:pic>
            <p:nvPicPr>
              <p:cNvPr id="552" name="Image 1" descr="preencoded.png"/>
              <p:cNvPicPr/>
              <p:nvPr/>
            </p:nvPicPr>
            <p:blipFill>
              <a:blip r:embed="rId5"/>
              <a:stretch/>
            </p:blipFill>
            <p:spPr>
              <a:xfrm>
                <a:off x="5922000" y="2540700"/>
                <a:ext cx="285840" cy="285840"/>
              </a:xfrm>
              <a:prstGeom prst="rect">
                <a:avLst/>
              </a:prstGeom>
              <a:solidFill>
                <a:srgbClr val="002060"/>
              </a:solidFill>
              <a:ln w="0">
                <a:noFill/>
              </a:ln>
            </p:spPr>
          </p:pic>
          <p:pic>
            <p:nvPicPr>
              <p:cNvPr id="554" name="Image 2" descr="preencoded.png"/>
              <p:cNvPicPr/>
              <p:nvPr/>
            </p:nvPicPr>
            <p:blipFill>
              <a:blip r:embed="rId6"/>
              <a:stretch/>
            </p:blipFill>
            <p:spPr>
              <a:xfrm>
                <a:off x="4873680" y="2541420"/>
                <a:ext cx="285840" cy="285840"/>
              </a:xfrm>
              <a:prstGeom prst="rect">
                <a:avLst/>
              </a:prstGeom>
              <a:solidFill>
                <a:srgbClr val="002060"/>
              </a:solidFill>
              <a:ln w="0">
                <a:noFill/>
              </a:ln>
            </p:spPr>
          </p:pic>
          <p:pic>
            <p:nvPicPr>
              <p:cNvPr id="556" name="Image 3" descr="preencoded.png"/>
              <p:cNvPicPr/>
              <p:nvPr/>
            </p:nvPicPr>
            <p:blipFill>
              <a:blip r:embed="rId7"/>
              <a:stretch/>
            </p:blipFill>
            <p:spPr>
              <a:xfrm>
                <a:off x="3826080" y="2541420"/>
                <a:ext cx="285840" cy="285840"/>
              </a:xfrm>
              <a:prstGeom prst="rect">
                <a:avLst/>
              </a:prstGeom>
              <a:solidFill>
                <a:srgbClr val="002060"/>
              </a:solidFill>
              <a:ln w="0">
                <a:noFill/>
              </a:ln>
            </p:spPr>
          </p:pic>
          <p:pic>
            <p:nvPicPr>
              <p:cNvPr id="558" name="Image 4" descr="preencoded.png"/>
              <p:cNvPicPr/>
              <p:nvPr/>
            </p:nvPicPr>
            <p:blipFill>
              <a:blip r:embed="rId8"/>
              <a:stretch/>
            </p:blipFill>
            <p:spPr>
              <a:xfrm>
                <a:off x="2778480" y="2541420"/>
                <a:ext cx="285840" cy="285840"/>
              </a:xfrm>
              <a:prstGeom prst="rect">
                <a:avLst/>
              </a:prstGeom>
              <a:solidFill>
                <a:srgbClr val="002060"/>
              </a:solidFill>
              <a:ln w="0">
                <a:noFill/>
              </a:ln>
            </p:spPr>
          </p:pic>
          <p:pic>
            <p:nvPicPr>
              <p:cNvPr id="560" name="Image 5" descr="preencoded.png"/>
              <p:cNvPicPr/>
              <p:nvPr/>
            </p:nvPicPr>
            <p:blipFill>
              <a:blip r:embed="rId9"/>
              <a:stretch/>
            </p:blipFill>
            <p:spPr>
              <a:xfrm>
                <a:off x="1725120" y="2541420"/>
                <a:ext cx="285840" cy="285840"/>
              </a:xfrm>
              <a:prstGeom prst="rect">
                <a:avLst/>
              </a:prstGeom>
              <a:solidFill>
                <a:srgbClr val="002060"/>
              </a:solidFill>
              <a:ln w="0">
                <a:noFill/>
              </a:ln>
            </p:spPr>
          </p:pic>
        </p:grpSp>
        <p:sp>
          <p:nvSpPr>
            <p:cNvPr id="561" name="Text 6"/>
            <p:cNvSpPr/>
            <p:nvPr/>
          </p:nvSpPr>
          <p:spPr>
            <a:xfrm>
              <a:off x="1450260" y="4343400"/>
              <a:ext cx="835560" cy="142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1500"/>
                </a:lnSpc>
                <a:tabLst>
                  <a:tab pos="0" algn="l"/>
                </a:tabLst>
              </a:pPr>
              <a:r>
                <a:rPr lang="zh-TW" b="1" strike="noStrike" spc="-1" dirty="0">
                  <a:solidFill>
                    <a:srgbClr val="002060"/>
                  </a:solidFill>
                  <a:latin typeface="標楷體"/>
                  <a:ea typeface="標楷體"/>
                </a:rPr>
                <a:t>不支援</a:t>
              </a:r>
              <a:endParaRPr lang="en-US" b="0" strike="noStrike" spc="-1" dirty="0">
                <a:solidFill>
                  <a:srgbClr val="002060"/>
                </a:solidFill>
                <a:latin typeface="Arial"/>
              </a:endParaRPr>
            </a:p>
          </p:txBody>
        </p:sp>
      </p:grpSp>
      <p:sp>
        <p:nvSpPr>
          <p:cNvPr id="562" name="Text 7"/>
          <p:cNvSpPr/>
          <p:nvPr/>
        </p:nvSpPr>
        <p:spPr>
          <a:xfrm>
            <a:off x="7599240" y="2708640"/>
            <a:ext cx="6157440" cy="72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sz="2400" b="0" strike="noStrike" spc="-1">
                <a:solidFill>
                  <a:srgbClr val="002060"/>
                </a:solidFill>
                <a:latin typeface="標楷體"/>
                <a:ea typeface="標楷體"/>
              </a:rPr>
              <a:t>將燒錄過光碟片放入光碟機，但並非每一種品牌光碟機型都支援</a:t>
            </a:r>
            <a:endParaRPr lang="en-US" sz="2400" b="0" strike="noStrike" spc="-1">
              <a:solidFill>
                <a:srgbClr val="002060"/>
              </a:solidFill>
              <a:latin typeface="Arial"/>
            </a:endParaRPr>
          </a:p>
        </p:txBody>
      </p:sp>
      <p:sp>
        <p:nvSpPr>
          <p:cNvPr id="563" name="Shape 8"/>
          <p:cNvSpPr/>
          <p:nvPr/>
        </p:nvSpPr>
        <p:spPr>
          <a:xfrm>
            <a:off x="7641633" y="3814380"/>
            <a:ext cx="6477137" cy="2079360"/>
          </a:xfrm>
          <a:prstGeom prst="roundRect">
            <a:avLst>
              <a:gd name="adj" fmla="val 16581"/>
            </a:avLst>
          </a:prstGeom>
          <a:solidFill>
            <a:srgbClr val="4B3F0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FFFFFF"/>
              </a:solidFill>
              <a:latin typeface="Arial"/>
            </a:endParaRPr>
          </a:p>
        </p:txBody>
      </p:sp>
      <p:pic>
        <p:nvPicPr>
          <p:cNvPr id="564" name="Image 6" descr="preencoded.png"/>
          <p:cNvPicPr/>
          <p:nvPr/>
        </p:nvPicPr>
        <p:blipFill>
          <a:blip r:embed="rId10"/>
          <a:stretch/>
        </p:blipFill>
        <p:spPr>
          <a:xfrm>
            <a:off x="7825680" y="4039920"/>
            <a:ext cx="282600" cy="226080"/>
          </a:xfrm>
          <a:prstGeom prst="rect">
            <a:avLst/>
          </a:prstGeom>
          <a:ln w="0">
            <a:noFill/>
          </a:ln>
        </p:spPr>
      </p:pic>
      <p:sp>
        <p:nvSpPr>
          <p:cNvPr id="565" name="Text 9"/>
          <p:cNvSpPr/>
          <p:nvPr/>
        </p:nvSpPr>
        <p:spPr>
          <a:xfrm>
            <a:off x="8335440" y="3971520"/>
            <a:ext cx="5304360" cy="1752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849"/>
              </a:lnSpc>
              <a:tabLst>
                <a:tab pos="0" algn="l"/>
              </a:tabLst>
            </a:pPr>
            <a:r>
              <a:rPr lang="zh-TW" sz="2400" b="0" strike="noStrike" spc="-1" dirty="0">
                <a:solidFill>
                  <a:srgbClr val="FFFFFF"/>
                </a:solidFill>
                <a:latin typeface="標楷體"/>
                <a:ea typeface="標楷體"/>
              </a:rPr>
              <a:t>某些</a:t>
            </a:r>
            <a:r>
              <a:rPr lang="en-US" sz="2400" b="0" strike="noStrike" spc="-1" dirty="0">
                <a:solidFill>
                  <a:srgbClr val="FFFFFF"/>
                </a:solidFill>
                <a:latin typeface="標楷體"/>
                <a:ea typeface="標楷體"/>
              </a:rPr>
              <a:t>CD</a:t>
            </a:r>
            <a:r>
              <a:rPr lang="zh-TW" sz="2400" b="0" strike="noStrike" spc="-1" dirty="0">
                <a:solidFill>
                  <a:srgbClr val="FFFFFF"/>
                </a:solidFill>
                <a:latin typeface="標楷體"/>
                <a:ea typeface="標楷體"/>
              </a:rPr>
              <a:t>光碟</a:t>
            </a:r>
            <a:r>
              <a:rPr lang="en-US" sz="2400" b="0" strike="noStrike" spc="-1" dirty="0">
                <a:solidFill>
                  <a:srgbClr val="FFFFFF"/>
                </a:solidFill>
                <a:latin typeface="標楷體"/>
                <a:ea typeface="標楷體"/>
              </a:rPr>
              <a:t>Kprobe2</a:t>
            </a:r>
            <a:r>
              <a:rPr lang="zh-TW" sz="2400" b="0" strike="noStrike" spc="-1" dirty="0">
                <a:solidFill>
                  <a:srgbClr val="FFFFFF"/>
                </a:solidFill>
                <a:latin typeface="標楷體"/>
                <a:ea typeface="標楷體"/>
              </a:rPr>
              <a:t>有可能不支援，導致無法檢測，由於光碟檢測軟體不一定支援所有光碟機及光碟，相關檢測軟體也越來越少支援</a:t>
            </a:r>
            <a:r>
              <a:rPr lang="en-US" sz="2400" b="0" strike="noStrike" spc="-1" dirty="0">
                <a:solidFill>
                  <a:srgbClr val="FFFFFF"/>
                </a:solidFill>
                <a:latin typeface="標楷體"/>
                <a:ea typeface="標楷體"/>
              </a:rPr>
              <a:t>CD</a:t>
            </a:r>
            <a:r>
              <a:rPr lang="zh-TW" sz="2400" b="0" strike="noStrike" spc="-1" dirty="0">
                <a:solidFill>
                  <a:srgbClr val="FFFFFF"/>
                </a:solidFill>
                <a:latin typeface="標楷體"/>
                <a:ea typeface="標楷體"/>
              </a:rPr>
              <a:t>光碟，目前已無免費檢測軟體可支援</a:t>
            </a:r>
            <a:r>
              <a:rPr lang="en-US" sz="2400" b="0" strike="noStrike" spc="-1" dirty="0">
                <a:solidFill>
                  <a:srgbClr val="FFFFFF"/>
                </a:solidFill>
                <a:latin typeface="標楷體"/>
                <a:ea typeface="標楷體"/>
              </a:rPr>
              <a:t>CD</a:t>
            </a:r>
            <a:r>
              <a:rPr lang="zh-TW" sz="2400" b="0" strike="noStrike" spc="-1" dirty="0">
                <a:solidFill>
                  <a:srgbClr val="FFFFFF"/>
                </a:solidFill>
                <a:latin typeface="標楷體"/>
                <a:ea typeface="標楷體"/>
              </a:rPr>
              <a:t>光碟。</a:t>
            </a:r>
            <a:endParaRPr lang="en-US" sz="2400" b="0" strike="noStrike" spc="-1" dirty="0">
              <a:solidFill>
                <a:srgbClr val="FFFFFF"/>
              </a:solidFill>
              <a:latin typeface="Arial"/>
            </a:endParaRPr>
          </a:p>
        </p:txBody>
      </p:sp>
      <p:sp>
        <p:nvSpPr>
          <p:cNvPr id="566" name="Text 11"/>
          <p:cNvSpPr/>
          <p:nvPr/>
        </p:nvSpPr>
        <p:spPr>
          <a:xfrm>
            <a:off x="880920" y="6874920"/>
            <a:ext cx="12867840" cy="7243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just" defTabSz="914400">
              <a:lnSpc>
                <a:spcPts val="2849"/>
              </a:lnSpc>
              <a:tabLst>
                <a:tab pos="0" algn="l"/>
              </a:tabLst>
            </a:pPr>
            <a:r>
              <a:rPr lang="zh-TW" sz="2400" b="0" strike="noStrike" spc="-1" dirty="0">
                <a:solidFill>
                  <a:srgbClr val="002060"/>
                </a:solidFill>
                <a:latin typeface="標楷體"/>
                <a:ea typeface="標楷體"/>
              </a:rPr>
              <a:t>由於越來越少支援</a:t>
            </a:r>
            <a:r>
              <a:rPr lang="en-US" sz="2400" b="0" strike="noStrike" spc="-1" dirty="0">
                <a:solidFill>
                  <a:srgbClr val="002060"/>
                </a:solidFill>
                <a:latin typeface="標楷體"/>
                <a:ea typeface="標楷體"/>
              </a:rPr>
              <a:t>CD</a:t>
            </a:r>
            <a:r>
              <a:rPr lang="zh-TW" sz="2400" b="0" strike="noStrike" spc="-1" dirty="0">
                <a:solidFill>
                  <a:srgbClr val="002060"/>
                </a:solidFill>
                <a:latin typeface="標楷體"/>
                <a:ea typeface="標楷體"/>
              </a:rPr>
              <a:t>光碟，</a:t>
            </a:r>
            <a:r>
              <a:rPr lang="en-US" sz="2400" b="0" strike="noStrike" spc="-1" dirty="0">
                <a:solidFill>
                  <a:srgbClr val="002060"/>
                </a:solidFill>
                <a:latin typeface="標楷體"/>
                <a:ea typeface="標楷體"/>
              </a:rPr>
              <a:t>CD</a:t>
            </a:r>
            <a:r>
              <a:rPr lang="zh-TW" sz="2400" b="0" strike="noStrike" spc="-1" dirty="0">
                <a:solidFill>
                  <a:srgbClr val="002060"/>
                </a:solidFill>
                <a:latin typeface="標楷體"/>
                <a:ea typeface="標楷體"/>
              </a:rPr>
              <a:t>光碟本身漸漸會被淘汰，建議後續可安排轉製成</a:t>
            </a:r>
            <a:r>
              <a:rPr lang="en-US" sz="2400" b="0" strike="noStrike" spc="-1" dirty="0">
                <a:solidFill>
                  <a:srgbClr val="002060"/>
                </a:solidFill>
                <a:latin typeface="標楷體"/>
                <a:ea typeface="標楷體"/>
              </a:rPr>
              <a:t>DVD</a:t>
            </a:r>
            <a:r>
              <a:rPr lang="zh-TW" sz="2400" b="0" strike="noStrike" spc="-1" dirty="0">
                <a:solidFill>
                  <a:srgbClr val="002060"/>
                </a:solidFill>
                <a:latin typeface="標楷體"/>
                <a:ea typeface="標楷體"/>
              </a:rPr>
              <a:t>光碟</a:t>
            </a:r>
            <a:endParaRPr lang="en-US" altLang="zh-TW" sz="2400" b="0" strike="noStrike" spc="-1" dirty="0">
              <a:solidFill>
                <a:srgbClr val="002060"/>
              </a:solidFill>
              <a:latin typeface="標楷體"/>
              <a:ea typeface="標楷體"/>
            </a:endParaRPr>
          </a:p>
          <a:p>
            <a:pPr algn="just" defTabSz="914400">
              <a:lnSpc>
                <a:spcPts val="2849"/>
              </a:lnSpc>
              <a:tabLst>
                <a:tab pos="0" algn="l"/>
              </a:tabLst>
            </a:pPr>
            <a:r>
              <a:rPr lang="zh-TW" sz="2400" b="0" strike="noStrike" spc="-1" dirty="0">
                <a:solidFill>
                  <a:srgbClr val="002060"/>
                </a:solidFill>
                <a:latin typeface="標楷體"/>
                <a:ea typeface="標楷體"/>
              </a:rPr>
              <a:t>或是其他儲存方式進行轉製備份。</a:t>
            </a:r>
            <a:endParaRPr lang="en-US" sz="2400" b="0" strike="noStrike" spc="-1" dirty="0">
              <a:solidFill>
                <a:srgbClr val="002060"/>
              </a:solidFill>
              <a:latin typeface="Arial"/>
            </a:endParaRPr>
          </a:p>
        </p:txBody>
      </p:sp>
      <p:sp>
        <p:nvSpPr>
          <p:cNvPr id="567" name="Text 6"/>
          <p:cNvSpPr/>
          <p:nvPr/>
        </p:nvSpPr>
        <p:spPr>
          <a:xfrm>
            <a:off x="1168560" y="4571711"/>
            <a:ext cx="6203520" cy="60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350"/>
              </a:lnSpc>
              <a:tabLst>
                <a:tab pos="0" algn="l"/>
              </a:tabLst>
            </a:pPr>
            <a:r>
              <a:rPr lang="zh-TW" sz="2000" b="0" strike="noStrike" spc="-1" dirty="0">
                <a:solidFill>
                  <a:srgbClr val="002060"/>
                </a:solidFill>
                <a:latin typeface="標楷體"/>
                <a:ea typeface="標楷體"/>
              </a:rPr>
              <a:t>若使用光碟檢測軟體檢測相關數值為空時，建議改採用其他軟體，如下供參：</a:t>
            </a:r>
            <a:endParaRPr lang="en-US" sz="2000" b="0" strike="noStrike" spc="-1" dirty="0">
              <a:solidFill>
                <a:srgbClr val="002060"/>
              </a:solidFill>
              <a:latin typeface="Arial"/>
            </a:endParaRPr>
          </a:p>
        </p:txBody>
      </p:sp>
      <p:sp>
        <p:nvSpPr>
          <p:cNvPr id="568" name="Text 7"/>
          <p:cNvSpPr/>
          <p:nvPr/>
        </p:nvSpPr>
        <p:spPr>
          <a:xfrm>
            <a:off x="1168560" y="5446260"/>
            <a:ext cx="620352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E0E4E6"/>
              </a:buClr>
              <a:buFont typeface="Symbol" charset="2"/>
              <a:buChar char=""/>
            </a:pPr>
            <a:r>
              <a:rPr lang="en-US" sz="3200" b="1" strike="noStrike" spc="-1" dirty="0">
                <a:solidFill>
                  <a:srgbClr val="002060"/>
                </a:solidFill>
                <a:latin typeface="標楷體"/>
                <a:ea typeface="標楷體"/>
              </a:rPr>
              <a:t>Nero </a:t>
            </a:r>
            <a:r>
              <a:rPr lang="en-US" sz="3200" b="1" strike="noStrike" spc="-1" dirty="0" err="1">
                <a:solidFill>
                  <a:srgbClr val="002060"/>
                </a:solidFill>
                <a:latin typeface="標楷體"/>
                <a:ea typeface="標楷體"/>
              </a:rPr>
              <a:t>DiscSpeed</a:t>
            </a:r>
            <a:endParaRPr lang="en-US" sz="3200" b="0" strike="noStrike" spc="-1" dirty="0">
              <a:solidFill>
                <a:srgbClr val="002060"/>
              </a:solidFill>
              <a:latin typeface="Arial"/>
            </a:endParaRPr>
          </a:p>
        </p:txBody>
      </p:sp>
      <p:sp>
        <p:nvSpPr>
          <p:cNvPr id="569" name="Text 8"/>
          <p:cNvSpPr/>
          <p:nvPr/>
        </p:nvSpPr>
        <p:spPr>
          <a:xfrm>
            <a:off x="1168560" y="5814540"/>
            <a:ext cx="620352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E0E4E6"/>
              </a:buClr>
              <a:buFont typeface="Symbol" charset="2"/>
              <a:buChar char=""/>
            </a:pPr>
            <a:r>
              <a:rPr lang="en-US" sz="3200" b="1" strike="noStrike" spc="-1" dirty="0" err="1">
                <a:solidFill>
                  <a:srgbClr val="002060"/>
                </a:solidFill>
                <a:latin typeface="標楷體"/>
                <a:ea typeface="標楷體"/>
              </a:rPr>
              <a:t>Opti</a:t>
            </a:r>
            <a:r>
              <a:rPr lang="en-US" sz="3200" b="1" strike="noStrike" spc="-1" dirty="0">
                <a:solidFill>
                  <a:srgbClr val="002060"/>
                </a:solidFill>
                <a:latin typeface="標楷體"/>
                <a:ea typeface="標楷體"/>
              </a:rPr>
              <a:t> Drive </a:t>
            </a:r>
            <a:r>
              <a:rPr lang="en-US" sz="3200" b="1" strike="noStrike" spc="-1" dirty="0" err="1">
                <a:solidFill>
                  <a:srgbClr val="002060"/>
                </a:solidFill>
                <a:latin typeface="標楷體"/>
                <a:ea typeface="標楷體"/>
              </a:rPr>
              <a:t>Ctrol</a:t>
            </a:r>
            <a:endParaRPr lang="en-US" sz="3200" b="0" strike="noStrike" spc="-1" dirty="0">
              <a:solidFill>
                <a:srgbClr val="002060"/>
              </a:solidFill>
              <a:latin typeface="Arial"/>
            </a:endParaRPr>
          </a:p>
        </p:txBody>
      </p:sp>
      <p:sp>
        <p:nvSpPr>
          <p:cNvPr id="570" name="Text 9"/>
          <p:cNvSpPr/>
          <p:nvPr/>
        </p:nvSpPr>
        <p:spPr>
          <a:xfrm>
            <a:off x="1168560" y="6182820"/>
            <a:ext cx="620352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E0E4E6"/>
              </a:buClr>
              <a:buFont typeface="Symbol" charset="2"/>
              <a:buChar char=""/>
            </a:pPr>
            <a:r>
              <a:rPr lang="en-US" sz="3200" b="1" strike="noStrike" spc="-1" dirty="0" err="1">
                <a:solidFill>
                  <a:srgbClr val="002060"/>
                </a:solidFill>
                <a:latin typeface="標楷體"/>
                <a:ea typeface="標楷體"/>
              </a:rPr>
              <a:t>DVDInfoPro</a:t>
            </a:r>
            <a:r>
              <a:rPr lang="en-US" sz="3200" b="1" strike="noStrike" spc="-1" dirty="0">
                <a:solidFill>
                  <a:srgbClr val="002060"/>
                </a:solidFill>
                <a:latin typeface="標楷體"/>
                <a:ea typeface="標楷體"/>
              </a:rPr>
              <a:t> Elite</a:t>
            </a:r>
            <a:endParaRPr lang="en-US" sz="3200" b="0" strike="noStrike" spc="-1" dirty="0">
              <a:solidFill>
                <a:srgbClr val="00206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71" name="Text 0"/>
          <p:cNvSpPr/>
          <p:nvPr/>
        </p:nvSpPr>
        <p:spPr>
          <a:xfrm>
            <a:off x="880920" y="804960"/>
            <a:ext cx="4195800" cy="5241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4099"/>
              </a:lnSpc>
              <a:tabLst>
                <a:tab pos="0" algn="l"/>
              </a:tabLst>
            </a:pPr>
            <a:r>
              <a:rPr lang="zh-TW" sz="4000" b="1" strike="noStrike" spc="-1">
                <a:solidFill>
                  <a:srgbClr val="002060"/>
                </a:solidFill>
                <a:latin typeface="標楷體"/>
                <a:ea typeface="標楷體"/>
              </a:rPr>
              <a:t>常見問題</a:t>
            </a:r>
            <a:endParaRPr lang="en-US" sz="4000" b="0" strike="noStrike" spc="-1">
              <a:solidFill>
                <a:srgbClr val="002060"/>
              </a:solidFill>
              <a:latin typeface="Arial"/>
            </a:endParaRPr>
          </a:p>
        </p:txBody>
      </p:sp>
      <p:pic>
        <p:nvPicPr>
          <p:cNvPr id="573" name="Image 0" descr="preencoded.png"/>
          <p:cNvPicPr/>
          <p:nvPr/>
        </p:nvPicPr>
        <p:blipFill>
          <a:blip r:embed="rId3"/>
          <a:stretch/>
        </p:blipFill>
        <p:spPr>
          <a:xfrm>
            <a:off x="880920" y="2527560"/>
            <a:ext cx="3953160" cy="2051280"/>
          </a:xfrm>
          <a:prstGeom prst="rect">
            <a:avLst/>
          </a:prstGeom>
          <a:ln w="0">
            <a:noFill/>
          </a:ln>
        </p:spPr>
      </p:pic>
      <p:sp>
        <p:nvSpPr>
          <p:cNvPr id="574" name="Text 2"/>
          <p:cNvSpPr/>
          <p:nvPr/>
        </p:nvSpPr>
        <p:spPr>
          <a:xfrm>
            <a:off x="1598940" y="4941900"/>
            <a:ext cx="2517120" cy="3142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2449"/>
              </a:lnSpc>
              <a:tabLst>
                <a:tab pos="0" algn="l"/>
              </a:tabLst>
            </a:pPr>
            <a:r>
              <a:rPr lang="zh-TW" sz="2400" b="1" strike="noStrike" spc="-1">
                <a:solidFill>
                  <a:srgbClr val="002060"/>
                </a:solidFill>
                <a:latin typeface="標楷體"/>
                <a:ea typeface="標楷體"/>
              </a:rPr>
              <a:t>就像做健康檢查</a:t>
            </a:r>
            <a:endParaRPr lang="en-US" sz="2400" b="0" strike="noStrike" spc="-1">
              <a:solidFill>
                <a:srgbClr val="002060"/>
              </a:solidFill>
              <a:latin typeface="Arial"/>
            </a:endParaRPr>
          </a:p>
        </p:txBody>
      </p:sp>
      <p:sp>
        <p:nvSpPr>
          <p:cNvPr id="575" name="Text 3"/>
          <p:cNvSpPr/>
          <p:nvPr/>
        </p:nvSpPr>
        <p:spPr>
          <a:xfrm>
            <a:off x="5890437" y="2308789"/>
            <a:ext cx="7866243" cy="60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350"/>
              </a:lnSpc>
              <a:tabLst>
                <a:tab pos="0" algn="l"/>
              </a:tabLst>
            </a:pPr>
            <a:r>
              <a:rPr lang="zh-TW" b="0" strike="noStrike" spc="-1" dirty="0">
                <a:solidFill>
                  <a:srgbClr val="002060"/>
                </a:solidFill>
                <a:latin typeface="標楷體"/>
                <a:ea typeface="標楷體"/>
              </a:rPr>
              <a:t>使用光碟檢測軟體檢測光碟時，檢測結果如為空值，或數值較高，但光碟電子檔可順利開啟，請問該光碟能否持續正常使用</a:t>
            </a:r>
            <a:r>
              <a:rPr lang="en-US" b="0" strike="noStrike" spc="-1" dirty="0">
                <a:solidFill>
                  <a:srgbClr val="002060"/>
                </a:solidFill>
                <a:latin typeface="標楷體"/>
                <a:ea typeface="標楷體"/>
              </a:rPr>
              <a:t>?</a:t>
            </a:r>
            <a:endParaRPr lang="en-US" b="0" strike="noStrike" spc="-1" dirty="0">
              <a:solidFill>
                <a:srgbClr val="002060"/>
              </a:solidFill>
              <a:latin typeface="Arial"/>
            </a:endParaRPr>
          </a:p>
        </p:txBody>
      </p:sp>
      <p:sp>
        <p:nvSpPr>
          <p:cNvPr id="576" name="Shape 4"/>
          <p:cNvSpPr/>
          <p:nvPr/>
        </p:nvSpPr>
        <p:spPr>
          <a:xfrm flipH="1">
            <a:off x="5638504" y="2286630"/>
            <a:ext cx="45719" cy="844650"/>
          </a:xfrm>
          <a:prstGeom prst="rect">
            <a:avLst/>
          </a:prstGeom>
          <a:solidFill>
            <a:srgbClr val="16FFBB"/>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400" b="0" strike="noStrike" spc="-1">
              <a:solidFill>
                <a:srgbClr val="002060"/>
              </a:solidFill>
              <a:latin typeface="Arial"/>
            </a:endParaRPr>
          </a:p>
        </p:txBody>
      </p:sp>
      <p:sp>
        <p:nvSpPr>
          <p:cNvPr id="577" name="Text 5"/>
          <p:cNvSpPr/>
          <p:nvPr/>
        </p:nvSpPr>
        <p:spPr>
          <a:xfrm>
            <a:off x="5636880" y="3344040"/>
            <a:ext cx="8119800" cy="60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350"/>
              </a:lnSpc>
              <a:tabLst>
                <a:tab pos="0" algn="l"/>
              </a:tabLst>
            </a:pPr>
            <a:r>
              <a:rPr lang="zh-TW" b="0" strike="noStrike" spc="-1" dirty="0">
                <a:solidFill>
                  <a:srgbClr val="002060"/>
                </a:solidFill>
                <a:latin typeface="標楷體"/>
                <a:ea typeface="標楷體"/>
              </a:rPr>
              <a:t>光碟有錯誤修正編碼（</a:t>
            </a:r>
            <a:r>
              <a:rPr lang="en-US" b="0" strike="noStrike" spc="-1" dirty="0">
                <a:solidFill>
                  <a:srgbClr val="002060"/>
                </a:solidFill>
                <a:latin typeface="標楷體"/>
                <a:ea typeface="標楷體"/>
              </a:rPr>
              <a:t>Error Correction Code</a:t>
            </a:r>
            <a:r>
              <a:rPr lang="zh-TW" b="0" strike="noStrike" spc="-1" dirty="0">
                <a:solidFill>
                  <a:srgbClr val="002060"/>
                </a:solidFill>
                <a:latin typeface="標楷體"/>
                <a:ea typeface="標楷體"/>
              </a:rPr>
              <a:t>，簡稱</a:t>
            </a:r>
            <a:r>
              <a:rPr lang="en-US" b="0" strike="noStrike" spc="-1" dirty="0">
                <a:solidFill>
                  <a:srgbClr val="002060"/>
                </a:solidFill>
                <a:latin typeface="標楷體"/>
                <a:ea typeface="標楷體"/>
              </a:rPr>
              <a:t>ECC</a:t>
            </a:r>
            <a:r>
              <a:rPr lang="zh-TW" b="0" strike="noStrike" spc="-1" dirty="0">
                <a:solidFill>
                  <a:srgbClr val="002060"/>
                </a:solidFill>
                <a:latin typeface="標楷體"/>
                <a:ea typeface="標楷體"/>
              </a:rPr>
              <a:t>）的除錯設計，其載有之電子檔案可以開啟</a:t>
            </a:r>
            <a:r>
              <a:rPr lang="zh-TW" b="0" strike="noStrike" spc="-1" dirty="0">
                <a:solidFill>
                  <a:srgbClr val="F44444"/>
                </a:solidFill>
                <a:latin typeface="標楷體"/>
                <a:ea typeface="標楷體"/>
              </a:rPr>
              <a:t>不代表光碟完全沒有毀損情形</a:t>
            </a:r>
            <a:r>
              <a:rPr lang="zh-TW" b="0" strike="noStrike" spc="-1" dirty="0">
                <a:solidFill>
                  <a:srgbClr val="002060"/>
                </a:solidFill>
                <a:latin typeface="標楷體"/>
                <a:ea typeface="標楷體"/>
              </a:rPr>
              <a:t>。</a:t>
            </a:r>
            <a:endParaRPr lang="en-US" b="0" strike="noStrike" spc="-1" dirty="0">
              <a:solidFill>
                <a:srgbClr val="002060"/>
              </a:solidFill>
              <a:latin typeface="Arial"/>
            </a:endParaRPr>
          </a:p>
        </p:txBody>
      </p:sp>
      <p:sp>
        <p:nvSpPr>
          <p:cNvPr id="578" name="Text 6"/>
          <p:cNvSpPr/>
          <p:nvPr/>
        </p:nvSpPr>
        <p:spPr>
          <a:xfrm>
            <a:off x="5636880" y="4248180"/>
            <a:ext cx="8119800" cy="60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350"/>
              </a:lnSpc>
              <a:tabLst>
                <a:tab pos="0" algn="l"/>
              </a:tabLst>
            </a:pPr>
            <a:r>
              <a:rPr lang="zh-TW" b="0" strike="noStrike" spc="-1" dirty="0">
                <a:solidFill>
                  <a:srgbClr val="002060"/>
                </a:solidFill>
                <a:latin typeface="標楷體"/>
                <a:ea typeface="標楷體"/>
              </a:rPr>
              <a:t>若使用光碟檢測軟體檢測相關數值為空時，建議改採用其他軟體，如下供參：</a:t>
            </a:r>
            <a:endParaRPr lang="en-US" b="0" strike="noStrike" spc="-1" dirty="0">
              <a:solidFill>
                <a:srgbClr val="002060"/>
              </a:solidFill>
              <a:latin typeface="Arial"/>
            </a:endParaRPr>
          </a:p>
        </p:txBody>
      </p:sp>
      <p:sp>
        <p:nvSpPr>
          <p:cNvPr id="579" name="Text 7"/>
          <p:cNvSpPr/>
          <p:nvPr/>
        </p:nvSpPr>
        <p:spPr>
          <a:xfrm>
            <a:off x="5636880" y="4892040"/>
            <a:ext cx="811980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E0E4E6"/>
              </a:buClr>
              <a:buFont typeface="Symbol" charset="2"/>
              <a:buChar char=""/>
            </a:pPr>
            <a:r>
              <a:rPr lang="en-US" sz="2800" b="1" strike="noStrike" spc="-1">
                <a:solidFill>
                  <a:srgbClr val="002060"/>
                </a:solidFill>
                <a:latin typeface="標楷體"/>
                <a:ea typeface="標楷體"/>
              </a:rPr>
              <a:t>Nero DiscSpeed</a:t>
            </a:r>
            <a:endParaRPr lang="en-US" sz="2800" b="0" strike="noStrike" spc="-1">
              <a:solidFill>
                <a:srgbClr val="002060"/>
              </a:solidFill>
              <a:latin typeface="Arial"/>
            </a:endParaRPr>
          </a:p>
        </p:txBody>
      </p:sp>
      <p:sp>
        <p:nvSpPr>
          <p:cNvPr id="580" name="Text 8"/>
          <p:cNvSpPr/>
          <p:nvPr/>
        </p:nvSpPr>
        <p:spPr>
          <a:xfrm>
            <a:off x="5636880" y="5260320"/>
            <a:ext cx="811980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E0E4E6"/>
              </a:buClr>
              <a:buFont typeface="Symbol" charset="2"/>
              <a:buChar char=""/>
            </a:pPr>
            <a:r>
              <a:rPr lang="en-US" sz="2800" b="1" strike="noStrike" spc="-1" dirty="0" err="1">
                <a:solidFill>
                  <a:srgbClr val="002060"/>
                </a:solidFill>
                <a:latin typeface="標楷體"/>
                <a:ea typeface="標楷體"/>
              </a:rPr>
              <a:t>Opti</a:t>
            </a:r>
            <a:r>
              <a:rPr lang="en-US" sz="2800" b="1" strike="noStrike" spc="-1" dirty="0">
                <a:solidFill>
                  <a:srgbClr val="002060"/>
                </a:solidFill>
                <a:latin typeface="標楷體"/>
                <a:ea typeface="標楷體"/>
              </a:rPr>
              <a:t> Drive </a:t>
            </a:r>
            <a:r>
              <a:rPr lang="en-US" sz="2800" b="1" strike="noStrike" spc="-1" dirty="0" err="1">
                <a:solidFill>
                  <a:srgbClr val="002060"/>
                </a:solidFill>
                <a:latin typeface="標楷體"/>
                <a:ea typeface="標楷體"/>
              </a:rPr>
              <a:t>Ctrol</a:t>
            </a:r>
            <a:endParaRPr lang="en-US" sz="2800" b="0" strike="noStrike" spc="-1" dirty="0">
              <a:solidFill>
                <a:srgbClr val="002060"/>
              </a:solidFill>
              <a:latin typeface="Arial"/>
            </a:endParaRPr>
          </a:p>
        </p:txBody>
      </p:sp>
      <p:sp>
        <p:nvSpPr>
          <p:cNvPr id="581" name="Text 9"/>
          <p:cNvSpPr/>
          <p:nvPr/>
        </p:nvSpPr>
        <p:spPr>
          <a:xfrm>
            <a:off x="5636880" y="5628240"/>
            <a:ext cx="811980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E0E4E6"/>
              </a:buClr>
              <a:buFont typeface="Symbol" charset="2"/>
              <a:buChar char=""/>
            </a:pPr>
            <a:r>
              <a:rPr lang="en-US" sz="2800" b="1" strike="noStrike" spc="-1">
                <a:solidFill>
                  <a:srgbClr val="002060"/>
                </a:solidFill>
                <a:latin typeface="標楷體"/>
                <a:ea typeface="標楷體"/>
              </a:rPr>
              <a:t>DVDInfoPro Elite</a:t>
            </a:r>
            <a:endParaRPr lang="en-US" sz="2800" b="0" strike="noStrike" spc="-1">
              <a:solidFill>
                <a:srgbClr val="002060"/>
              </a:solidFill>
              <a:latin typeface="Arial"/>
            </a:endParaRPr>
          </a:p>
        </p:txBody>
      </p:sp>
      <p:sp>
        <p:nvSpPr>
          <p:cNvPr id="582" name="Text 10"/>
          <p:cNvSpPr/>
          <p:nvPr/>
        </p:nvSpPr>
        <p:spPr>
          <a:xfrm>
            <a:off x="5636880" y="6100200"/>
            <a:ext cx="811980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350"/>
              </a:lnSpc>
              <a:tabLst>
                <a:tab pos="0" algn="l"/>
              </a:tabLst>
            </a:pPr>
            <a:r>
              <a:rPr lang="zh-TW" b="0" strike="noStrike" spc="-1" dirty="0">
                <a:solidFill>
                  <a:srgbClr val="002060"/>
                </a:solidFill>
                <a:latin typeface="標楷體"/>
                <a:ea typeface="標楷體"/>
              </a:rPr>
              <a:t>或是將其</a:t>
            </a:r>
            <a:r>
              <a:rPr lang="zh-TW" b="0" strike="noStrike" spc="-1" dirty="0">
                <a:solidFill>
                  <a:srgbClr val="16FFBB"/>
                </a:solidFill>
                <a:latin typeface="標楷體"/>
                <a:ea typeface="標楷體"/>
              </a:rPr>
              <a:t>轉製備份</a:t>
            </a:r>
            <a:r>
              <a:rPr lang="zh-TW" b="0" strike="noStrike" spc="-1" dirty="0">
                <a:solidFill>
                  <a:srgbClr val="002060"/>
                </a:solidFill>
                <a:latin typeface="標楷體"/>
                <a:ea typeface="標楷體"/>
              </a:rPr>
              <a:t>。</a:t>
            </a:r>
            <a:endParaRPr lang="en-US" b="0" strike="noStrike" spc="-1" dirty="0">
              <a:solidFill>
                <a:srgbClr val="002060"/>
              </a:solidFill>
              <a:latin typeface="Arial"/>
            </a:endParaRPr>
          </a:p>
        </p:txBody>
      </p:sp>
      <p:sp>
        <p:nvSpPr>
          <p:cNvPr id="583" name="Shape 11"/>
          <p:cNvSpPr/>
          <p:nvPr/>
        </p:nvSpPr>
        <p:spPr>
          <a:xfrm>
            <a:off x="880920" y="6878880"/>
            <a:ext cx="12867840" cy="30960"/>
          </a:xfrm>
          <a:prstGeom prst="rect">
            <a:avLst/>
          </a:prstGeom>
          <a:solidFill>
            <a:srgbClr val="E0E4E6">
              <a:alpha val="50000"/>
            </a:srgbClr>
          </a:solidFill>
          <a:ln w="0">
            <a:noFill/>
          </a:ln>
        </p:spPr>
        <p:style>
          <a:lnRef idx="0">
            <a:scrgbClr r="0" g="0" b="0"/>
          </a:lnRef>
          <a:fillRef idx="0">
            <a:scrgbClr r="0" g="0" b="0"/>
          </a:fillRef>
          <a:effectRef idx="0">
            <a:scrgbClr r="0" g="0" b="0"/>
          </a:effectRef>
          <a:fontRef idx="minor"/>
        </p:style>
        <p:txBody>
          <a:bodyPr lIns="90000" tIns="-13680" rIns="90000" bIns="-13680" anchor="t">
            <a:noAutofit/>
          </a:bodyPr>
          <a:lstStyle/>
          <a:p>
            <a:endParaRPr lang="en-US" sz="2400" b="0" strike="noStrike" spc="-1">
              <a:solidFill>
                <a:srgbClr val="002060"/>
              </a:solidFill>
              <a:latin typeface="Arial"/>
            </a:endParaRPr>
          </a:p>
        </p:txBody>
      </p:sp>
      <p:sp>
        <p:nvSpPr>
          <p:cNvPr id="584" name="Text 12"/>
          <p:cNvSpPr/>
          <p:nvPr/>
        </p:nvSpPr>
        <p:spPr>
          <a:xfrm>
            <a:off x="880920" y="7122600"/>
            <a:ext cx="12867840" cy="3016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2350"/>
              </a:lnSpc>
              <a:tabLst>
                <a:tab pos="0" algn="l"/>
              </a:tabLst>
            </a:pPr>
            <a:r>
              <a:rPr lang="en-US" b="0" strike="noStrike" spc="-1">
                <a:solidFill>
                  <a:srgbClr val="002060"/>
                </a:solidFill>
                <a:latin typeface="標楷體"/>
                <a:ea typeface="標楷體"/>
              </a:rPr>
              <a:t>※</a:t>
            </a:r>
            <a:r>
              <a:rPr lang="zh-TW" b="0" strike="noStrike" spc="-1">
                <a:solidFill>
                  <a:srgbClr val="002060"/>
                </a:solidFill>
                <a:latin typeface="標楷體"/>
                <a:ea typeface="標楷體"/>
              </a:rPr>
              <a:t>依據</a:t>
            </a:r>
            <a:r>
              <a:rPr lang="zh-TW" b="1" strike="noStrike" spc="-1">
                <a:solidFill>
                  <a:srgbClr val="002060"/>
                </a:solidFill>
                <a:latin typeface="標楷體"/>
                <a:ea typeface="標楷體"/>
              </a:rPr>
              <a:t>機關檔案管理評鑑常見問答</a:t>
            </a:r>
            <a:r>
              <a:rPr lang="en-US" b="0" strike="noStrike" spc="-1">
                <a:solidFill>
                  <a:srgbClr val="002060"/>
                </a:solidFill>
                <a:latin typeface="標楷體"/>
                <a:ea typeface="標楷體"/>
              </a:rPr>
              <a:t>(113</a:t>
            </a:r>
            <a:r>
              <a:rPr lang="zh-TW" b="0" strike="noStrike" spc="-1">
                <a:solidFill>
                  <a:srgbClr val="002060"/>
                </a:solidFill>
                <a:latin typeface="標楷體"/>
                <a:ea typeface="標楷體"/>
              </a:rPr>
              <a:t>年</a:t>
            </a:r>
            <a:r>
              <a:rPr lang="en-US" b="0" strike="noStrike" spc="-1">
                <a:solidFill>
                  <a:srgbClr val="002060"/>
                </a:solidFill>
                <a:latin typeface="標楷體"/>
                <a:ea typeface="標楷體"/>
              </a:rPr>
              <a:t>8</a:t>
            </a:r>
            <a:r>
              <a:rPr lang="zh-TW" b="0" strike="noStrike" spc="-1">
                <a:solidFill>
                  <a:srgbClr val="002060"/>
                </a:solidFill>
                <a:latin typeface="標楷體"/>
                <a:ea typeface="標楷體"/>
              </a:rPr>
              <a:t>月</a:t>
            </a:r>
            <a:r>
              <a:rPr lang="en-US" b="0" strike="noStrike" spc="-1">
                <a:solidFill>
                  <a:srgbClr val="002060"/>
                </a:solidFill>
                <a:latin typeface="標楷體"/>
                <a:ea typeface="標楷體"/>
              </a:rPr>
              <a:t>)-</a:t>
            </a:r>
            <a:r>
              <a:rPr lang="zh-TW" b="0" strike="noStrike" spc="-1">
                <a:solidFill>
                  <a:srgbClr val="002060"/>
                </a:solidFill>
                <a:latin typeface="標楷體"/>
                <a:ea typeface="標楷體"/>
              </a:rPr>
              <a:t>【項目 </a:t>
            </a:r>
            <a:r>
              <a:rPr lang="en-US" b="0" strike="noStrike" spc="-1">
                <a:solidFill>
                  <a:srgbClr val="002060"/>
                </a:solidFill>
                <a:latin typeface="標楷體"/>
                <a:ea typeface="標楷體"/>
              </a:rPr>
              <a:t>43</a:t>
            </a:r>
            <a:r>
              <a:rPr lang="zh-TW" b="0" strike="noStrike" spc="-1">
                <a:solidFill>
                  <a:srgbClr val="002060"/>
                </a:solidFill>
                <a:latin typeface="標楷體"/>
                <a:ea typeface="標楷體"/>
              </a:rPr>
              <a:t>】線上簽核電子檔案清查及電子儲存媒體有效性檢測</a:t>
            </a:r>
            <a:endParaRPr lang="en-US" b="0" strike="noStrike" spc="-1">
              <a:solidFill>
                <a:srgbClr val="00206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46" name="Text 0"/>
          <p:cNvSpPr/>
          <p:nvPr/>
        </p:nvSpPr>
        <p:spPr>
          <a:xfrm>
            <a:off x="747360" y="513720"/>
            <a:ext cx="2335680" cy="291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zh-TW" sz="2000" b="0" strike="noStrike" spc="-1" dirty="0">
                <a:latin typeface="標楷體"/>
                <a:ea typeface="標楷體"/>
              </a:rPr>
              <a:t>儲存媒體修復</a:t>
            </a:r>
            <a:endParaRPr lang="en-US" sz="2000" b="0" strike="noStrike" spc="-1" dirty="0">
              <a:latin typeface="Arial"/>
            </a:endParaRPr>
          </a:p>
        </p:txBody>
      </p:sp>
      <p:sp>
        <p:nvSpPr>
          <p:cNvPr id="147" name="Text 1"/>
          <p:cNvSpPr/>
          <p:nvPr/>
        </p:nvSpPr>
        <p:spPr>
          <a:xfrm>
            <a:off x="747360" y="992520"/>
            <a:ext cx="4671720" cy="5835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4550"/>
              </a:lnSpc>
              <a:tabLst>
                <a:tab pos="0" algn="l"/>
              </a:tabLst>
            </a:pPr>
            <a:r>
              <a:rPr lang="zh-TW" sz="4800" b="0" strike="noStrike" spc="-1">
                <a:latin typeface="標楷體"/>
                <a:ea typeface="標楷體"/>
              </a:rPr>
              <a:t>修復時機</a:t>
            </a:r>
            <a:endParaRPr lang="en-US" sz="4800" b="0" strike="noStrike" spc="-1">
              <a:latin typeface="Arial"/>
            </a:endParaRPr>
          </a:p>
        </p:txBody>
      </p:sp>
      <p:pic>
        <p:nvPicPr>
          <p:cNvPr id="148" name="Image 0" descr="preencoded.png"/>
          <p:cNvPicPr/>
          <p:nvPr/>
        </p:nvPicPr>
        <p:blipFill>
          <a:blip r:embed="rId4"/>
          <a:stretch/>
        </p:blipFill>
        <p:spPr>
          <a:xfrm>
            <a:off x="747360" y="2067120"/>
            <a:ext cx="3603960" cy="2720160"/>
          </a:xfrm>
          <a:prstGeom prst="rect">
            <a:avLst/>
          </a:prstGeom>
          <a:ln w="0">
            <a:noFill/>
          </a:ln>
        </p:spPr>
      </p:pic>
      <p:sp>
        <p:nvSpPr>
          <p:cNvPr id="149" name="Shape 2"/>
          <p:cNvSpPr/>
          <p:nvPr/>
        </p:nvSpPr>
        <p:spPr>
          <a:xfrm>
            <a:off x="747360" y="4997520"/>
            <a:ext cx="6339600" cy="1887120"/>
          </a:xfrm>
          <a:prstGeom prst="roundRect">
            <a:avLst>
              <a:gd name="adj" fmla="val 1485"/>
            </a:avLst>
          </a:prstGeom>
          <a:solidFill>
            <a:srgbClr val="4B3F0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FFFFFF"/>
              </a:solidFill>
              <a:latin typeface="Arial"/>
            </a:endParaRPr>
          </a:p>
        </p:txBody>
      </p:sp>
      <p:pic>
        <p:nvPicPr>
          <p:cNvPr id="150" name="Image 1" descr="preencoded.png"/>
          <p:cNvPicPr/>
          <p:nvPr/>
        </p:nvPicPr>
        <p:blipFill>
          <a:blip r:embed="rId5"/>
          <a:stretch/>
        </p:blipFill>
        <p:spPr>
          <a:xfrm>
            <a:off x="934200" y="5288400"/>
            <a:ext cx="233280" cy="186480"/>
          </a:xfrm>
          <a:prstGeom prst="rect">
            <a:avLst/>
          </a:prstGeom>
          <a:ln w="0">
            <a:noFill/>
          </a:ln>
        </p:spPr>
      </p:pic>
      <p:sp>
        <p:nvSpPr>
          <p:cNvPr id="151" name="Text 3"/>
          <p:cNvSpPr/>
          <p:nvPr/>
        </p:nvSpPr>
        <p:spPr>
          <a:xfrm>
            <a:off x="1354680" y="5231160"/>
            <a:ext cx="5545440" cy="298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350"/>
              </a:lnSpc>
              <a:tabLst>
                <a:tab pos="0" algn="l"/>
              </a:tabLst>
            </a:pPr>
            <a:r>
              <a:rPr lang="zh-TW" sz="2000" b="1" strike="noStrike" spc="-1">
                <a:solidFill>
                  <a:srgbClr val="FFFFFF"/>
                </a:solidFill>
                <a:latin typeface="標楷體"/>
                <a:ea typeface="標楷體"/>
              </a:rPr>
              <a:t>常見的資料遺失情境</a:t>
            </a:r>
            <a:endParaRPr lang="en-US" sz="2000" b="0" strike="noStrike" spc="-1">
              <a:solidFill>
                <a:srgbClr val="FFFFFF"/>
              </a:solidFill>
              <a:latin typeface="Arial"/>
            </a:endParaRPr>
          </a:p>
        </p:txBody>
      </p:sp>
      <p:sp>
        <p:nvSpPr>
          <p:cNvPr id="152" name="Text 4"/>
          <p:cNvSpPr/>
          <p:nvPr/>
        </p:nvSpPr>
        <p:spPr>
          <a:xfrm>
            <a:off x="1354680" y="5698080"/>
            <a:ext cx="5545440" cy="298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FFFFFF"/>
              </a:buClr>
              <a:buFont typeface="Symbol" charset="2"/>
              <a:buChar char=""/>
            </a:pPr>
            <a:r>
              <a:rPr lang="zh-TW" sz="2000" b="0" strike="noStrike" spc="-1">
                <a:solidFill>
                  <a:srgbClr val="FFFFFF"/>
                </a:solidFill>
                <a:latin typeface="標楷體"/>
                <a:ea typeface="標楷體"/>
              </a:rPr>
              <a:t>檔案遺失 </a:t>
            </a:r>
            <a:r>
              <a:rPr lang="en-US" sz="2000" b="0" strike="noStrike" spc="-1">
                <a:solidFill>
                  <a:srgbClr val="FFFFFF"/>
                </a:solidFill>
                <a:latin typeface="標楷體"/>
                <a:ea typeface="標楷體"/>
              </a:rPr>
              <a:t>- </a:t>
            </a:r>
            <a:r>
              <a:rPr lang="zh-TW" sz="2000" b="0" strike="noStrike" spc="-1">
                <a:solidFill>
                  <a:srgbClr val="FFFFFF"/>
                </a:solidFill>
                <a:latin typeface="標楷體"/>
                <a:ea typeface="標楷體"/>
              </a:rPr>
              <a:t>電腦系統故障、磁碟格式化</a:t>
            </a:r>
            <a:endParaRPr lang="en-US" sz="2000" b="0" strike="noStrike" spc="-1">
              <a:solidFill>
                <a:srgbClr val="FFFFFF"/>
              </a:solidFill>
              <a:latin typeface="Arial"/>
            </a:endParaRPr>
          </a:p>
        </p:txBody>
      </p:sp>
      <p:sp>
        <p:nvSpPr>
          <p:cNvPr id="153" name="Text 5"/>
          <p:cNvSpPr/>
          <p:nvPr/>
        </p:nvSpPr>
        <p:spPr>
          <a:xfrm>
            <a:off x="1354680" y="6062760"/>
            <a:ext cx="5545440" cy="298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FFFFFF"/>
              </a:buClr>
              <a:buFont typeface="Symbol" charset="2"/>
              <a:buChar char=""/>
            </a:pPr>
            <a:r>
              <a:rPr lang="zh-TW" sz="2000" b="0" strike="noStrike" spc="-1">
                <a:solidFill>
                  <a:srgbClr val="FFFFFF"/>
                </a:solidFill>
                <a:latin typeface="標楷體"/>
                <a:ea typeface="標楷體"/>
              </a:rPr>
              <a:t>檔案誤刪 </a:t>
            </a:r>
            <a:r>
              <a:rPr lang="en-US" sz="2000" b="0" strike="noStrike" spc="-1">
                <a:solidFill>
                  <a:srgbClr val="FFFFFF"/>
                </a:solidFill>
                <a:latin typeface="標楷體"/>
                <a:ea typeface="標楷體"/>
              </a:rPr>
              <a:t>- </a:t>
            </a:r>
            <a:r>
              <a:rPr lang="en-US" sz="2000" b="1" strike="noStrike" spc="-1">
                <a:solidFill>
                  <a:srgbClr val="FFFFFF"/>
                </a:solidFill>
                <a:latin typeface="標楷體"/>
                <a:ea typeface="標楷體"/>
              </a:rPr>
              <a:t>Shift+Delete</a:t>
            </a:r>
            <a:r>
              <a:rPr lang="en-US" sz="2000" b="0" strike="noStrike" spc="-1">
                <a:solidFill>
                  <a:srgbClr val="FFFFFF"/>
                </a:solidFill>
                <a:latin typeface="標楷體"/>
                <a:ea typeface="標楷體"/>
              </a:rPr>
              <a:t> </a:t>
            </a:r>
            <a:r>
              <a:rPr lang="zh-TW" sz="2000" b="0" strike="noStrike" spc="-1">
                <a:solidFill>
                  <a:srgbClr val="FFFFFF"/>
                </a:solidFill>
                <a:latin typeface="標楷體"/>
                <a:ea typeface="標楷體"/>
              </a:rPr>
              <a:t>直接永久刪除</a:t>
            </a:r>
            <a:endParaRPr lang="en-US" sz="2000" b="0" strike="noStrike" spc="-1">
              <a:solidFill>
                <a:srgbClr val="FFFFFF"/>
              </a:solidFill>
              <a:latin typeface="Arial"/>
            </a:endParaRPr>
          </a:p>
        </p:txBody>
      </p:sp>
      <p:sp>
        <p:nvSpPr>
          <p:cNvPr id="154" name="Text 6"/>
          <p:cNvSpPr/>
          <p:nvPr/>
        </p:nvSpPr>
        <p:spPr>
          <a:xfrm>
            <a:off x="1354680" y="6427080"/>
            <a:ext cx="5545440" cy="298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350"/>
              </a:lnSpc>
              <a:buClr>
                <a:srgbClr val="FFFFFF"/>
              </a:buClr>
              <a:buFont typeface="Symbol" charset="2"/>
              <a:buChar char=""/>
            </a:pPr>
            <a:r>
              <a:rPr lang="zh-TW" sz="2000" b="0" strike="noStrike" spc="-1">
                <a:solidFill>
                  <a:srgbClr val="FFFFFF"/>
                </a:solidFill>
                <a:latin typeface="標楷體"/>
                <a:ea typeface="標楷體"/>
              </a:rPr>
              <a:t>儲存媒體損壞 </a:t>
            </a:r>
            <a:r>
              <a:rPr lang="en-US" sz="2000" b="0" strike="noStrike" spc="-1">
                <a:solidFill>
                  <a:srgbClr val="FFFFFF"/>
                </a:solidFill>
                <a:latin typeface="標楷體"/>
                <a:ea typeface="標楷體"/>
              </a:rPr>
              <a:t>- </a:t>
            </a:r>
            <a:r>
              <a:rPr lang="zh-TW" sz="2000" b="0" strike="noStrike" spc="-1">
                <a:solidFill>
                  <a:srgbClr val="FFFFFF"/>
                </a:solidFill>
                <a:latin typeface="標楷體"/>
                <a:ea typeface="標楷體"/>
              </a:rPr>
              <a:t>物理或邏輯性損壞</a:t>
            </a:r>
            <a:endParaRPr lang="en-US" sz="2000" b="0" strike="noStrike" spc="-1">
              <a:solidFill>
                <a:srgbClr val="FFFFFF"/>
              </a:solidFill>
              <a:latin typeface="Arial"/>
            </a:endParaRPr>
          </a:p>
        </p:txBody>
      </p:sp>
      <p:sp>
        <p:nvSpPr>
          <p:cNvPr id="155" name="Text 7"/>
          <p:cNvSpPr/>
          <p:nvPr/>
        </p:nvSpPr>
        <p:spPr>
          <a:xfrm>
            <a:off x="7550640" y="2043720"/>
            <a:ext cx="2335680" cy="291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zh-TW" sz="2800" b="0" strike="noStrike" spc="-1">
                <a:solidFill>
                  <a:schemeClr val="lt1">
                    <a:lumMod val="95000"/>
                  </a:schemeClr>
                </a:solidFill>
                <a:latin typeface="標楷體"/>
                <a:ea typeface="標楷體"/>
              </a:rPr>
              <a:t>光碟片劣化實例</a:t>
            </a:r>
            <a:endParaRPr lang="en-US" sz="2800" b="0" strike="noStrike" spc="-1">
              <a:solidFill>
                <a:srgbClr val="FFFFFF"/>
              </a:solidFill>
              <a:latin typeface="Arial"/>
            </a:endParaRPr>
          </a:p>
        </p:txBody>
      </p:sp>
      <p:pic>
        <p:nvPicPr>
          <p:cNvPr id="156" name="Image 2" descr="preencoded.png"/>
          <p:cNvPicPr/>
          <p:nvPr/>
        </p:nvPicPr>
        <p:blipFill>
          <a:blip r:embed="rId6"/>
          <a:stretch/>
        </p:blipFill>
        <p:spPr>
          <a:xfrm>
            <a:off x="7550640" y="2545920"/>
            <a:ext cx="3207600" cy="2979000"/>
          </a:xfrm>
          <a:prstGeom prst="rect">
            <a:avLst/>
          </a:prstGeom>
          <a:ln w="0">
            <a:noFill/>
          </a:ln>
        </p:spPr>
      </p:pic>
      <p:sp>
        <p:nvSpPr>
          <p:cNvPr id="157" name="Text 8"/>
          <p:cNvSpPr/>
          <p:nvPr/>
        </p:nvSpPr>
        <p:spPr>
          <a:xfrm>
            <a:off x="7550640" y="5735520"/>
            <a:ext cx="6339600" cy="298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350"/>
              </a:lnSpc>
              <a:tabLst>
                <a:tab pos="0" algn="l"/>
              </a:tabLst>
            </a:pPr>
            <a:r>
              <a:rPr lang="zh-TW" sz="2000" b="0" strike="noStrike" spc="-1">
                <a:solidFill>
                  <a:schemeClr val="lt1">
                    <a:lumMod val="95000"/>
                  </a:schemeClr>
                </a:solidFill>
                <a:latin typeface="標楷體"/>
                <a:ea typeface="標楷體"/>
              </a:rPr>
              <a:t>號稱可保存百年的光碟片也會遭遇劣化問題</a:t>
            </a:r>
            <a:endParaRPr lang="en-US" sz="2000" b="0" strike="noStrike" spc="-1">
              <a:solidFill>
                <a:srgbClr val="FFFFFF"/>
              </a:solidFill>
              <a:latin typeface="Arial"/>
            </a:endParaRPr>
          </a:p>
        </p:txBody>
      </p:sp>
      <p:pic>
        <p:nvPicPr>
          <p:cNvPr id="158" name="Image 3" descr="preencoded.png"/>
          <p:cNvPicPr/>
          <p:nvPr/>
        </p:nvPicPr>
        <p:blipFill>
          <a:blip r:embed="rId7"/>
          <a:stretch/>
        </p:blipFill>
        <p:spPr>
          <a:xfrm>
            <a:off x="7550640" y="6244560"/>
            <a:ext cx="3238200" cy="1523520"/>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585" name="Text 0"/>
          <p:cNvSpPr/>
          <p:nvPr/>
        </p:nvSpPr>
        <p:spPr>
          <a:xfrm>
            <a:off x="880920" y="875520"/>
            <a:ext cx="3636000" cy="453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549"/>
              </a:lnSpc>
              <a:tabLst>
                <a:tab pos="0" algn="l"/>
              </a:tabLst>
            </a:pPr>
            <a:r>
              <a:rPr lang="zh-TW" sz="4000" b="1" strike="noStrike" spc="-1">
                <a:solidFill>
                  <a:srgbClr val="002060"/>
                </a:solidFill>
                <a:latin typeface="標楷體"/>
                <a:ea typeface="標楷體"/>
              </a:rPr>
              <a:t>常見問題</a:t>
            </a:r>
            <a:endParaRPr lang="en-US" sz="4000" b="0" strike="noStrike" spc="-1">
              <a:solidFill>
                <a:srgbClr val="002060"/>
              </a:solidFill>
              <a:latin typeface="Arial"/>
            </a:endParaRPr>
          </a:p>
        </p:txBody>
      </p:sp>
      <p:pic>
        <p:nvPicPr>
          <p:cNvPr id="587" name="Image 0" descr="preencoded.png"/>
          <p:cNvPicPr/>
          <p:nvPr/>
        </p:nvPicPr>
        <p:blipFill>
          <a:blip r:embed="rId3"/>
          <a:stretch/>
        </p:blipFill>
        <p:spPr>
          <a:xfrm>
            <a:off x="880920" y="2368800"/>
            <a:ext cx="2679120" cy="1784160"/>
          </a:xfrm>
          <a:prstGeom prst="rect">
            <a:avLst/>
          </a:prstGeom>
          <a:ln w="0">
            <a:noFill/>
          </a:ln>
        </p:spPr>
      </p:pic>
      <p:sp>
        <p:nvSpPr>
          <p:cNvPr id="588" name="Text 2"/>
          <p:cNvSpPr/>
          <p:nvPr/>
        </p:nvSpPr>
        <p:spPr>
          <a:xfrm>
            <a:off x="2907360" y="4337280"/>
            <a:ext cx="2181600" cy="272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2100"/>
              </a:lnSpc>
              <a:tabLst>
                <a:tab pos="0" algn="l"/>
              </a:tabLst>
            </a:pPr>
            <a:r>
              <a:rPr lang="zh-TW" sz="2400" b="1" strike="noStrike" spc="-1">
                <a:solidFill>
                  <a:srgbClr val="002060"/>
                </a:solidFill>
                <a:latin typeface="標楷體"/>
                <a:ea typeface="標楷體"/>
              </a:rPr>
              <a:t>多方備份最保險</a:t>
            </a:r>
            <a:endParaRPr lang="en-US" sz="2400" b="0" strike="noStrike" spc="-1">
              <a:solidFill>
                <a:srgbClr val="002060"/>
              </a:solidFill>
              <a:latin typeface="Arial"/>
            </a:endParaRPr>
          </a:p>
        </p:txBody>
      </p:sp>
      <p:sp>
        <p:nvSpPr>
          <p:cNvPr id="589" name="Text 3"/>
          <p:cNvSpPr/>
          <p:nvPr/>
        </p:nvSpPr>
        <p:spPr>
          <a:xfrm>
            <a:off x="7767720" y="2368800"/>
            <a:ext cx="5988960" cy="52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ts val="2049"/>
              </a:lnSpc>
              <a:tabLst>
                <a:tab pos="0" algn="l"/>
              </a:tabLst>
            </a:pPr>
            <a:r>
              <a:rPr lang="zh-TW" b="0" strike="noStrike" spc="-1">
                <a:solidFill>
                  <a:srgbClr val="002060"/>
                </a:solidFill>
                <a:latin typeface="標楷體"/>
                <a:ea typeface="標楷體"/>
              </a:rPr>
              <a:t>電子檔案經轉置完成後，如屬不同案卷案件之電子檔案，能否將其置於同一個隨身碟或</a:t>
            </a:r>
            <a:r>
              <a:rPr lang="en-US" b="0" strike="noStrike" spc="-1">
                <a:solidFill>
                  <a:srgbClr val="002060"/>
                </a:solidFill>
                <a:latin typeface="標楷體"/>
                <a:ea typeface="標楷體"/>
              </a:rPr>
              <a:t>dvd</a:t>
            </a:r>
            <a:r>
              <a:rPr lang="zh-TW" b="0" strike="noStrike" spc="-1">
                <a:solidFill>
                  <a:srgbClr val="002060"/>
                </a:solidFill>
                <a:latin typeface="標楷體"/>
                <a:ea typeface="標楷體"/>
              </a:rPr>
              <a:t>片</a:t>
            </a:r>
            <a:r>
              <a:rPr lang="en-US" b="0" strike="noStrike" spc="-1">
                <a:solidFill>
                  <a:srgbClr val="002060"/>
                </a:solidFill>
                <a:latin typeface="標楷體"/>
                <a:ea typeface="標楷體"/>
              </a:rPr>
              <a:t>?</a:t>
            </a:r>
            <a:endParaRPr lang="en-US" b="0" strike="noStrike" spc="-1">
              <a:solidFill>
                <a:srgbClr val="002060"/>
              </a:solidFill>
              <a:latin typeface="Arial"/>
            </a:endParaRPr>
          </a:p>
        </p:txBody>
      </p:sp>
      <p:sp>
        <p:nvSpPr>
          <p:cNvPr id="590" name="Shape 4"/>
          <p:cNvSpPr/>
          <p:nvPr/>
        </p:nvSpPr>
        <p:spPr>
          <a:xfrm>
            <a:off x="7522200" y="2368800"/>
            <a:ext cx="22680" cy="523080"/>
          </a:xfrm>
          <a:prstGeom prst="rect">
            <a:avLst/>
          </a:prstGeom>
          <a:solidFill>
            <a:srgbClr val="16FFBB"/>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pic>
        <p:nvPicPr>
          <p:cNvPr id="591" name="Image 1" descr="preencoded.png"/>
          <p:cNvPicPr/>
          <p:nvPr/>
        </p:nvPicPr>
        <p:blipFill>
          <a:blip r:embed="rId4"/>
          <a:stretch/>
        </p:blipFill>
        <p:spPr>
          <a:xfrm>
            <a:off x="7522200" y="3076200"/>
            <a:ext cx="817920" cy="981360"/>
          </a:xfrm>
          <a:prstGeom prst="rect">
            <a:avLst/>
          </a:prstGeom>
          <a:ln w="0">
            <a:noFill/>
          </a:ln>
        </p:spPr>
      </p:pic>
      <p:sp>
        <p:nvSpPr>
          <p:cNvPr id="592" name="Text 5"/>
          <p:cNvSpPr/>
          <p:nvPr/>
        </p:nvSpPr>
        <p:spPr>
          <a:xfrm>
            <a:off x="8504280" y="3239640"/>
            <a:ext cx="1818000" cy="226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749"/>
              </a:lnSpc>
              <a:tabLst>
                <a:tab pos="0" algn="l"/>
              </a:tabLst>
            </a:pPr>
            <a:r>
              <a:rPr lang="zh-TW" sz="2000" b="1" strike="noStrike" spc="-1">
                <a:solidFill>
                  <a:srgbClr val="002060"/>
                </a:solidFill>
                <a:latin typeface="標楷體"/>
                <a:ea typeface="標楷體"/>
              </a:rPr>
              <a:t>評估維護成本</a:t>
            </a:r>
            <a:endParaRPr lang="en-US" sz="2000" b="0" strike="noStrike" spc="-1">
              <a:solidFill>
                <a:srgbClr val="002060"/>
              </a:solidFill>
              <a:latin typeface="Arial"/>
            </a:endParaRPr>
          </a:p>
        </p:txBody>
      </p:sp>
      <p:sp>
        <p:nvSpPr>
          <p:cNvPr id="593" name="Text 6"/>
          <p:cNvSpPr/>
          <p:nvPr/>
        </p:nvSpPr>
        <p:spPr>
          <a:xfrm>
            <a:off x="8504280" y="3630600"/>
            <a:ext cx="5252400" cy="26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b="0" strike="noStrike" spc="-1">
                <a:solidFill>
                  <a:srgbClr val="002060"/>
                </a:solidFill>
                <a:latin typeface="標楷體"/>
                <a:ea typeface="標楷體"/>
              </a:rPr>
              <a:t>考量不同儲存媒體的成本效益</a:t>
            </a:r>
            <a:endParaRPr lang="en-US" b="0" strike="noStrike" spc="-1">
              <a:solidFill>
                <a:srgbClr val="002060"/>
              </a:solidFill>
              <a:latin typeface="Arial"/>
            </a:endParaRPr>
          </a:p>
        </p:txBody>
      </p:sp>
      <p:pic>
        <p:nvPicPr>
          <p:cNvPr id="594" name="Image 2" descr="preencoded.png"/>
          <p:cNvPicPr/>
          <p:nvPr/>
        </p:nvPicPr>
        <p:blipFill>
          <a:blip r:embed="rId5"/>
          <a:stretch/>
        </p:blipFill>
        <p:spPr>
          <a:xfrm>
            <a:off x="7522200" y="4057920"/>
            <a:ext cx="817920" cy="981360"/>
          </a:xfrm>
          <a:prstGeom prst="rect">
            <a:avLst/>
          </a:prstGeom>
          <a:ln w="0">
            <a:noFill/>
          </a:ln>
        </p:spPr>
      </p:pic>
      <p:sp>
        <p:nvSpPr>
          <p:cNvPr id="595" name="Text 7"/>
          <p:cNvSpPr/>
          <p:nvPr/>
        </p:nvSpPr>
        <p:spPr>
          <a:xfrm>
            <a:off x="8504280" y="4221360"/>
            <a:ext cx="1818000" cy="226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749"/>
              </a:lnSpc>
              <a:tabLst>
                <a:tab pos="0" algn="l"/>
              </a:tabLst>
            </a:pPr>
            <a:r>
              <a:rPr lang="zh-TW" sz="2000" b="1" strike="noStrike" spc="-1">
                <a:solidFill>
                  <a:srgbClr val="002060"/>
                </a:solidFill>
                <a:latin typeface="標楷體"/>
                <a:ea typeface="標楷體"/>
              </a:rPr>
              <a:t>整合儲存</a:t>
            </a:r>
            <a:endParaRPr lang="en-US" sz="2000" b="0" strike="noStrike" spc="-1">
              <a:solidFill>
                <a:srgbClr val="002060"/>
              </a:solidFill>
              <a:latin typeface="Arial"/>
            </a:endParaRPr>
          </a:p>
        </p:txBody>
      </p:sp>
      <p:sp>
        <p:nvSpPr>
          <p:cNvPr id="596" name="Text 8"/>
          <p:cNvSpPr/>
          <p:nvPr/>
        </p:nvSpPr>
        <p:spPr>
          <a:xfrm>
            <a:off x="8504280" y="4612320"/>
            <a:ext cx="5252400" cy="26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b="0" strike="noStrike" spc="-1">
                <a:solidFill>
                  <a:srgbClr val="002060"/>
                </a:solidFill>
                <a:latin typeface="標楷體"/>
                <a:ea typeface="標楷體"/>
              </a:rPr>
              <a:t>可將不同案卷案件的電子檔案整合於同一媒體</a:t>
            </a:r>
            <a:endParaRPr lang="en-US" b="0" strike="noStrike" spc="-1">
              <a:solidFill>
                <a:srgbClr val="002060"/>
              </a:solidFill>
              <a:latin typeface="Arial"/>
            </a:endParaRPr>
          </a:p>
        </p:txBody>
      </p:sp>
      <p:pic>
        <p:nvPicPr>
          <p:cNvPr id="597" name="Image 3" descr="preencoded.png"/>
          <p:cNvPicPr/>
          <p:nvPr/>
        </p:nvPicPr>
        <p:blipFill>
          <a:blip r:embed="rId6"/>
          <a:stretch/>
        </p:blipFill>
        <p:spPr>
          <a:xfrm>
            <a:off x="7522200" y="5039640"/>
            <a:ext cx="817920" cy="981360"/>
          </a:xfrm>
          <a:prstGeom prst="rect">
            <a:avLst/>
          </a:prstGeom>
          <a:ln w="0">
            <a:noFill/>
          </a:ln>
        </p:spPr>
      </p:pic>
      <p:sp>
        <p:nvSpPr>
          <p:cNvPr id="598" name="Text 9"/>
          <p:cNvSpPr/>
          <p:nvPr/>
        </p:nvSpPr>
        <p:spPr>
          <a:xfrm>
            <a:off x="8504280" y="5203440"/>
            <a:ext cx="1818000" cy="2268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749"/>
              </a:lnSpc>
              <a:tabLst>
                <a:tab pos="0" algn="l"/>
              </a:tabLst>
            </a:pPr>
            <a:r>
              <a:rPr lang="zh-TW" sz="2000" b="1" strike="noStrike" spc="-1">
                <a:solidFill>
                  <a:srgbClr val="002060"/>
                </a:solidFill>
                <a:latin typeface="標楷體"/>
                <a:ea typeface="標楷體"/>
              </a:rPr>
              <a:t>完整註記</a:t>
            </a:r>
            <a:endParaRPr lang="en-US" sz="2000" b="0" strike="noStrike" spc="-1">
              <a:solidFill>
                <a:srgbClr val="002060"/>
              </a:solidFill>
              <a:latin typeface="Arial"/>
            </a:endParaRPr>
          </a:p>
        </p:txBody>
      </p:sp>
      <p:sp>
        <p:nvSpPr>
          <p:cNvPr id="599" name="Text 10"/>
          <p:cNvSpPr/>
          <p:nvPr/>
        </p:nvSpPr>
        <p:spPr>
          <a:xfrm>
            <a:off x="8504280" y="5594040"/>
            <a:ext cx="5252400" cy="26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b="0" strike="noStrike" spc="-1">
                <a:solidFill>
                  <a:srgbClr val="002060"/>
                </a:solidFill>
                <a:latin typeface="標楷體"/>
                <a:ea typeface="標楷體"/>
              </a:rPr>
              <a:t>需於檔案目錄及媒體清單註記相關資訊</a:t>
            </a:r>
            <a:endParaRPr lang="en-US" b="0" strike="noStrike" spc="-1">
              <a:solidFill>
                <a:srgbClr val="002060"/>
              </a:solidFill>
              <a:latin typeface="Arial"/>
            </a:endParaRPr>
          </a:p>
        </p:txBody>
      </p:sp>
      <p:sp>
        <p:nvSpPr>
          <p:cNvPr id="600" name="Text 11"/>
          <p:cNvSpPr/>
          <p:nvPr/>
        </p:nvSpPr>
        <p:spPr>
          <a:xfrm>
            <a:off x="7522200" y="6205680"/>
            <a:ext cx="6234120" cy="26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b="0" strike="noStrike" spc="-1">
                <a:solidFill>
                  <a:srgbClr val="002060"/>
                </a:solidFill>
                <a:latin typeface="標楷體"/>
                <a:ea typeface="標楷體"/>
              </a:rPr>
              <a:t>原電子媒體如尚屬可使用狀態時，宜併同新電子儲存媒體保存。</a:t>
            </a:r>
            <a:endParaRPr lang="en-US" b="0" strike="noStrike" spc="-1">
              <a:solidFill>
                <a:srgbClr val="002060"/>
              </a:solidFill>
              <a:latin typeface="Arial"/>
            </a:endParaRPr>
          </a:p>
        </p:txBody>
      </p:sp>
      <p:sp>
        <p:nvSpPr>
          <p:cNvPr id="601" name="Shape 12"/>
          <p:cNvSpPr/>
          <p:nvPr/>
        </p:nvSpPr>
        <p:spPr>
          <a:xfrm>
            <a:off x="880920" y="6880320"/>
            <a:ext cx="12867840" cy="27720"/>
          </a:xfrm>
          <a:prstGeom prst="rect">
            <a:avLst/>
          </a:prstGeom>
          <a:solidFill>
            <a:srgbClr val="E0E4E6">
              <a:alpha val="50000"/>
            </a:srgbClr>
          </a:solidFill>
          <a:ln w="0">
            <a:noFill/>
          </a:ln>
        </p:spPr>
        <p:style>
          <a:lnRef idx="0">
            <a:scrgbClr r="0" g="0" b="0"/>
          </a:lnRef>
          <a:fillRef idx="0">
            <a:scrgbClr r="0" g="0" b="0"/>
          </a:fillRef>
          <a:effectRef idx="0">
            <a:scrgbClr r="0" g="0" b="0"/>
          </a:effectRef>
          <a:fontRef idx="minor"/>
        </p:style>
        <p:txBody>
          <a:bodyPr lIns="90000" tIns="-16920" rIns="90000" bIns="-16920" anchor="t">
            <a:noAutofit/>
          </a:bodyPr>
          <a:lstStyle/>
          <a:p>
            <a:endParaRPr lang="en-US" sz="2800" b="0" strike="noStrike" spc="-1">
              <a:solidFill>
                <a:srgbClr val="002060"/>
              </a:solidFill>
              <a:latin typeface="Arial"/>
            </a:endParaRPr>
          </a:p>
        </p:txBody>
      </p:sp>
      <p:sp>
        <p:nvSpPr>
          <p:cNvPr id="602" name="Text 13"/>
          <p:cNvSpPr/>
          <p:nvPr/>
        </p:nvSpPr>
        <p:spPr>
          <a:xfrm>
            <a:off x="880920" y="7092360"/>
            <a:ext cx="12867840" cy="2613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ts val="2049"/>
              </a:lnSpc>
              <a:tabLst>
                <a:tab pos="0" algn="l"/>
              </a:tabLst>
            </a:pPr>
            <a:r>
              <a:rPr lang="en-US" b="0" strike="noStrike" spc="-1">
                <a:solidFill>
                  <a:srgbClr val="002060"/>
                </a:solidFill>
                <a:latin typeface="標楷體"/>
                <a:ea typeface="標楷體"/>
              </a:rPr>
              <a:t>※</a:t>
            </a:r>
            <a:r>
              <a:rPr lang="zh-TW" b="0" strike="noStrike" spc="-1">
                <a:solidFill>
                  <a:srgbClr val="002060"/>
                </a:solidFill>
                <a:latin typeface="標楷體"/>
                <a:ea typeface="標楷體"/>
              </a:rPr>
              <a:t>依據</a:t>
            </a:r>
            <a:r>
              <a:rPr lang="zh-TW" b="1" strike="noStrike" spc="-1">
                <a:solidFill>
                  <a:srgbClr val="002060"/>
                </a:solidFill>
                <a:latin typeface="標楷體"/>
                <a:ea typeface="標楷體"/>
              </a:rPr>
              <a:t>機關檔案管理評鑑常見問答</a:t>
            </a:r>
            <a:r>
              <a:rPr lang="en-US" b="0" strike="noStrike" spc="-1">
                <a:solidFill>
                  <a:srgbClr val="002060"/>
                </a:solidFill>
                <a:latin typeface="標楷體"/>
                <a:ea typeface="標楷體"/>
              </a:rPr>
              <a:t>(113</a:t>
            </a:r>
            <a:r>
              <a:rPr lang="zh-TW" b="0" strike="noStrike" spc="-1">
                <a:solidFill>
                  <a:srgbClr val="002060"/>
                </a:solidFill>
                <a:latin typeface="標楷體"/>
                <a:ea typeface="標楷體"/>
              </a:rPr>
              <a:t>年</a:t>
            </a:r>
            <a:r>
              <a:rPr lang="en-US" b="0" strike="noStrike" spc="-1">
                <a:solidFill>
                  <a:srgbClr val="002060"/>
                </a:solidFill>
                <a:latin typeface="標楷體"/>
                <a:ea typeface="標楷體"/>
              </a:rPr>
              <a:t>8</a:t>
            </a:r>
            <a:r>
              <a:rPr lang="zh-TW" b="0" strike="noStrike" spc="-1">
                <a:solidFill>
                  <a:srgbClr val="002060"/>
                </a:solidFill>
                <a:latin typeface="標楷體"/>
                <a:ea typeface="標楷體"/>
              </a:rPr>
              <a:t>月</a:t>
            </a:r>
            <a:r>
              <a:rPr lang="en-US" b="0" strike="noStrike" spc="-1">
                <a:solidFill>
                  <a:srgbClr val="002060"/>
                </a:solidFill>
                <a:latin typeface="標楷體"/>
                <a:ea typeface="標楷體"/>
              </a:rPr>
              <a:t>)-</a:t>
            </a:r>
            <a:r>
              <a:rPr lang="zh-TW" b="0" strike="noStrike" spc="-1">
                <a:solidFill>
                  <a:srgbClr val="002060"/>
                </a:solidFill>
                <a:latin typeface="標楷體"/>
                <a:ea typeface="標楷體"/>
              </a:rPr>
              <a:t>【項目 </a:t>
            </a:r>
            <a:r>
              <a:rPr lang="en-US" b="0" strike="noStrike" spc="-1">
                <a:solidFill>
                  <a:srgbClr val="002060"/>
                </a:solidFill>
                <a:latin typeface="標楷體"/>
                <a:ea typeface="標楷體"/>
              </a:rPr>
              <a:t>43</a:t>
            </a:r>
            <a:r>
              <a:rPr lang="zh-TW" b="0" strike="noStrike" spc="-1">
                <a:solidFill>
                  <a:srgbClr val="002060"/>
                </a:solidFill>
                <a:latin typeface="標楷體"/>
                <a:ea typeface="標楷體"/>
              </a:rPr>
              <a:t>】線上簽核電子檔案清查及電子儲存媒體有效性檢測</a:t>
            </a:r>
            <a:endParaRPr lang="en-US" b="0" strike="noStrike" spc="-1">
              <a:solidFill>
                <a:srgbClr val="00206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59" name="Text 0"/>
          <p:cNvSpPr/>
          <p:nvPr/>
        </p:nvSpPr>
        <p:spPr>
          <a:xfrm>
            <a:off x="464760" y="319320"/>
            <a:ext cx="1451520" cy="18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400"/>
              </a:lnSpc>
              <a:tabLst>
                <a:tab pos="0" algn="l"/>
              </a:tabLst>
            </a:pPr>
            <a:r>
              <a:rPr lang="zh-TW" sz="2000" b="0" strike="noStrike" spc="-1" dirty="0">
                <a:solidFill>
                  <a:srgbClr val="002060"/>
                </a:solidFill>
                <a:latin typeface="標楷體"/>
                <a:ea typeface="標楷體"/>
              </a:rPr>
              <a:t>儲存媒體修復</a:t>
            </a:r>
            <a:endParaRPr lang="en-US" sz="2000" b="0" strike="noStrike" spc="-1" dirty="0">
              <a:solidFill>
                <a:srgbClr val="002060"/>
              </a:solidFill>
              <a:latin typeface="Arial"/>
            </a:endParaRPr>
          </a:p>
        </p:txBody>
      </p:sp>
      <p:sp>
        <p:nvSpPr>
          <p:cNvPr id="160" name="Text 1"/>
          <p:cNvSpPr/>
          <p:nvPr/>
        </p:nvSpPr>
        <p:spPr>
          <a:xfrm>
            <a:off x="464760" y="616680"/>
            <a:ext cx="2903040" cy="362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849"/>
              </a:lnSpc>
              <a:tabLst>
                <a:tab pos="0" algn="l"/>
              </a:tabLst>
            </a:pPr>
            <a:r>
              <a:rPr lang="zh-TW" sz="3200" b="0" strike="noStrike" spc="-1" dirty="0">
                <a:solidFill>
                  <a:srgbClr val="002060"/>
                </a:solidFill>
                <a:latin typeface="標楷體"/>
                <a:ea typeface="標楷體"/>
              </a:rPr>
              <a:t>修復難易度評估</a:t>
            </a:r>
            <a:endParaRPr lang="en-US" sz="3200" b="0" strike="noStrike" spc="-1" dirty="0">
              <a:solidFill>
                <a:srgbClr val="002060"/>
              </a:solidFill>
              <a:latin typeface="Arial"/>
            </a:endParaRPr>
          </a:p>
        </p:txBody>
      </p:sp>
      <p:pic>
        <p:nvPicPr>
          <p:cNvPr id="161" name="Image 0" descr="preencoded.png"/>
          <p:cNvPicPr/>
          <p:nvPr/>
        </p:nvPicPr>
        <p:blipFill>
          <a:blip r:embed="rId4"/>
          <a:stretch/>
        </p:blipFill>
        <p:spPr>
          <a:xfrm>
            <a:off x="464760" y="1153800"/>
            <a:ext cx="6850080" cy="464400"/>
          </a:xfrm>
          <a:prstGeom prst="rect">
            <a:avLst/>
          </a:prstGeom>
          <a:ln w="0">
            <a:noFill/>
          </a:ln>
        </p:spPr>
      </p:pic>
      <p:sp>
        <p:nvSpPr>
          <p:cNvPr id="162" name="Text 2"/>
          <p:cNvSpPr/>
          <p:nvPr/>
        </p:nvSpPr>
        <p:spPr>
          <a:xfrm>
            <a:off x="674820" y="1109520"/>
            <a:ext cx="1451520" cy="18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r>
              <a:rPr lang="zh-TW" sz="2800" b="0" strike="noStrike" spc="-1" dirty="0">
                <a:solidFill>
                  <a:schemeClr val="bg1"/>
                </a:solidFill>
                <a:latin typeface="標楷體"/>
                <a:ea typeface="標楷體"/>
              </a:rPr>
              <a:t>邏輯性損壞</a:t>
            </a:r>
            <a:endParaRPr lang="en-US" sz="2800" b="0" strike="noStrike" spc="-1" dirty="0">
              <a:solidFill>
                <a:schemeClr val="bg1"/>
              </a:solidFill>
              <a:latin typeface="Arial"/>
            </a:endParaRPr>
          </a:p>
        </p:txBody>
      </p:sp>
      <p:sp>
        <p:nvSpPr>
          <p:cNvPr id="163" name="Text 3"/>
          <p:cNvSpPr/>
          <p:nvPr/>
        </p:nvSpPr>
        <p:spPr>
          <a:xfrm>
            <a:off x="580680" y="1677390"/>
            <a:ext cx="6618240" cy="185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r>
              <a:rPr lang="zh-TW" sz="2400" b="0" strike="noStrike" spc="-1" dirty="0">
                <a:solidFill>
                  <a:srgbClr val="002060"/>
                </a:solidFill>
                <a:latin typeface="標楷體"/>
                <a:ea typeface="標楷體"/>
              </a:rPr>
              <a:t>包括誤刪檔案、電腦中毒、檔案系統損壞、</a:t>
            </a:r>
            <a:endParaRPr lang="en-US" altLang="zh-TW" sz="2400" b="0" strike="noStrike" spc="-1" dirty="0">
              <a:solidFill>
                <a:srgbClr val="002060"/>
              </a:solidFill>
              <a:latin typeface="標楷體"/>
              <a:ea typeface="標楷體"/>
            </a:endParaRPr>
          </a:p>
          <a:p>
            <a:pPr defTabSz="914400">
              <a:spcBef>
                <a:spcPts val="600"/>
              </a:spcBef>
              <a:spcAft>
                <a:spcPts val="600"/>
              </a:spcAft>
              <a:tabLst>
                <a:tab pos="0" algn="l"/>
              </a:tabLst>
            </a:pPr>
            <a:r>
              <a:rPr lang="zh-TW" sz="2400" b="0" strike="noStrike" spc="-1" dirty="0">
                <a:solidFill>
                  <a:srgbClr val="002060"/>
                </a:solidFill>
                <a:latin typeface="標楷體"/>
                <a:ea typeface="標楷體"/>
              </a:rPr>
              <a:t>錯誤格式化等情況</a:t>
            </a:r>
            <a:endParaRPr lang="en-US" sz="2400" b="0" strike="noStrike" spc="-1" dirty="0">
              <a:solidFill>
                <a:srgbClr val="002060"/>
              </a:solidFill>
              <a:latin typeface="Arial"/>
            </a:endParaRPr>
          </a:p>
        </p:txBody>
      </p:sp>
      <p:sp>
        <p:nvSpPr>
          <p:cNvPr id="164" name="Text 4"/>
          <p:cNvSpPr/>
          <p:nvPr/>
        </p:nvSpPr>
        <p:spPr>
          <a:xfrm>
            <a:off x="580680" y="2241000"/>
            <a:ext cx="6618240" cy="185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endParaRPr lang="en-US" sz="2400" b="0" strike="noStrike" spc="-1" dirty="0">
              <a:solidFill>
                <a:srgbClr val="002060"/>
              </a:solidFill>
              <a:latin typeface="Arial"/>
            </a:endParaRPr>
          </a:p>
        </p:txBody>
      </p:sp>
      <p:sp>
        <p:nvSpPr>
          <p:cNvPr id="165" name="Text 5"/>
          <p:cNvSpPr/>
          <p:nvPr/>
        </p:nvSpPr>
        <p:spPr>
          <a:xfrm>
            <a:off x="580680" y="2708401"/>
            <a:ext cx="6618240" cy="185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r>
              <a:rPr lang="zh-TW" sz="2400" b="0" strike="noStrike" spc="-1" dirty="0">
                <a:solidFill>
                  <a:srgbClr val="002060"/>
                </a:solidFill>
                <a:latin typeface="標楷體"/>
                <a:ea typeface="標楷體"/>
              </a:rPr>
              <a:t>復原程度通常較高，但視損壞嚴重程度而定</a:t>
            </a:r>
            <a:endParaRPr lang="en-US" sz="2400" b="0" strike="noStrike" spc="-1" dirty="0">
              <a:solidFill>
                <a:srgbClr val="002060"/>
              </a:solidFill>
              <a:latin typeface="Arial"/>
            </a:endParaRPr>
          </a:p>
        </p:txBody>
      </p:sp>
      <p:pic>
        <p:nvPicPr>
          <p:cNvPr id="166" name="Image 1" descr="preencoded.png"/>
          <p:cNvPicPr/>
          <p:nvPr/>
        </p:nvPicPr>
        <p:blipFill>
          <a:blip r:embed="rId5"/>
          <a:stretch/>
        </p:blipFill>
        <p:spPr>
          <a:xfrm>
            <a:off x="7315200" y="1153800"/>
            <a:ext cx="6850080" cy="464400"/>
          </a:xfrm>
          <a:prstGeom prst="rect">
            <a:avLst/>
          </a:prstGeom>
          <a:ln w="0">
            <a:noFill/>
          </a:ln>
        </p:spPr>
      </p:pic>
      <p:sp>
        <p:nvSpPr>
          <p:cNvPr id="167" name="Text 6"/>
          <p:cNvSpPr/>
          <p:nvPr/>
        </p:nvSpPr>
        <p:spPr>
          <a:xfrm>
            <a:off x="7616030" y="1124841"/>
            <a:ext cx="1451520" cy="18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r>
              <a:rPr lang="zh-TW" sz="2800" b="0" strike="noStrike" spc="-1" dirty="0">
                <a:solidFill>
                  <a:schemeClr val="lt1">
                    <a:lumMod val="95000"/>
                  </a:schemeClr>
                </a:solidFill>
                <a:latin typeface="標楷體"/>
                <a:ea typeface="標楷體"/>
              </a:rPr>
              <a:t>物理性損壞</a:t>
            </a:r>
            <a:endParaRPr lang="en-US" sz="2800" b="0" strike="noStrike" spc="-1" dirty="0">
              <a:solidFill>
                <a:srgbClr val="FFFFFF"/>
              </a:solidFill>
              <a:latin typeface="Arial"/>
            </a:endParaRPr>
          </a:p>
        </p:txBody>
      </p:sp>
      <p:sp>
        <p:nvSpPr>
          <p:cNvPr id="168" name="Text 7"/>
          <p:cNvSpPr/>
          <p:nvPr/>
        </p:nvSpPr>
        <p:spPr>
          <a:xfrm>
            <a:off x="7314840" y="1762183"/>
            <a:ext cx="6618240" cy="185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r>
              <a:rPr lang="zh-TW" sz="2400" b="0" strike="noStrike" spc="-1" dirty="0">
                <a:solidFill>
                  <a:srgbClr val="002060"/>
                </a:solidFill>
                <a:latin typeface="標楷體"/>
                <a:ea typeface="標楷體"/>
              </a:rPr>
              <a:t>包括外力因素造成的損壞、儲存媒體破損、氧化等</a:t>
            </a:r>
            <a:endParaRPr lang="en-US" sz="2400" b="0" strike="noStrike" spc="-1" dirty="0">
              <a:solidFill>
                <a:srgbClr val="002060"/>
              </a:solidFill>
              <a:latin typeface="Arial"/>
            </a:endParaRPr>
          </a:p>
        </p:txBody>
      </p:sp>
      <p:sp>
        <p:nvSpPr>
          <p:cNvPr id="170" name="Text 9"/>
          <p:cNvSpPr/>
          <p:nvPr/>
        </p:nvSpPr>
        <p:spPr>
          <a:xfrm>
            <a:off x="7431120" y="2701838"/>
            <a:ext cx="6618240" cy="185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spcBef>
                <a:spcPts val="600"/>
              </a:spcBef>
              <a:spcAft>
                <a:spcPts val="600"/>
              </a:spcAft>
              <a:tabLst>
                <a:tab pos="0" algn="l"/>
              </a:tabLst>
            </a:pPr>
            <a:r>
              <a:rPr lang="zh-TW" sz="2400" b="0" strike="noStrike" spc="-1" dirty="0">
                <a:solidFill>
                  <a:srgbClr val="002060"/>
                </a:solidFill>
                <a:latin typeface="標楷體"/>
                <a:ea typeface="標楷體"/>
              </a:rPr>
              <a:t>修復成本較高，需要專業設備與技術支援</a:t>
            </a:r>
            <a:endParaRPr lang="en-US" sz="2400" b="0" strike="noStrike" spc="-1" dirty="0">
              <a:solidFill>
                <a:srgbClr val="002060"/>
              </a:solidFill>
              <a:latin typeface="Arial"/>
            </a:endParaRPr>
          </a:p>
        </p:txBody>
      </p:sp>
      <p:pic>
        <p:nvPicPr>
          <p:cNvPr id="171" name="Image 2" descr="preencoded.png"/>
          <p:cNvPicPr/>
          <p:nvPr/>
        </p:nvPicPr>
        <p:blipFill>
          <a:blip r:embed="rId6"/>
          <a:stretch/>
        </p:blipFill>
        <p:spPr>
          <a:xfrm>
            <a:off x="1400580" y="3374623"/>
            <a:ext cx="12061080" cy="4854295"/>
          </a:xfrm>
          <a:prstGeom prst="rect">
            <a:avLst/>
          </a:prstGeom>
          <a:ln w="0">
            <a:noFill/>
          </a:ln>
        </p:spPr>
      </p:pic>
      <p:sp>
        <p:nvSpPr>
          <p:cNvPr id="172" name="Text 10"/>
          <p:cNvSpPr/>
          <p:nvPr/>
        </p:nvSpPr>
        <p:spPr>
          <a:xfrm>
            <a:off x="745920" y="5350680"/>
            <a:ext cx="2572920" cy="384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ct val="150000"/>
              </a:lnSpc>
              <a:spcBef>
                <a:spcPts val="600"/>
              </a:spcBef>
              <a:spcAft>
                <a:spcPts val="600"/>
              </a:spcAft>
              <a:tabLst>
                <a:tab pos="0" algn="l"/>
              </a:tabLst>
            </a:pPr>
            <a:r>
              <a:rPr lang="zh-TW" sz="2800" b="0" strike="noStrike" spc="-1">
                <a:solidFill>
                  <a:srgbClr val="002060"/>
                </a:solidFill>
                <a:latin typeface="標楷體"/>
                <a:ea typeface="標楷體"/>
              </a:rPr>
              <a:t>低損壞程度</a:t>
            </a:r>
            <a:endParaRPr lang="en-US" sz="2800" b="0" strike="noStrike" spc="-1">
              <a:solidFill>
                <a:srgbClr val="002060"/>
              </a:solidFill>
              <a:latin typeface="Arial"/>
            </a:endParaRPr>
          </a:p>
        </p:txBody>
      </p:sp>
      <p:sp>
        <p:nvSpPr>
          <p:cNvPr id="173" name="Text 11"/>
          <p:cNvSpPr/>
          <p:nvPr/>
        </p:nvSpPr>
        <p:spPr>
          <a:xfrm>
            <a:off x="5988110" y="7524744"/>
            <a:ext cx="3079440" cy="384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ct val="150000"/>
              </a:lnSpc>
              <a:spcBef>
                <a:spcPts val="600"/>
              </a:spcBef>
              <a:spcAft>
                <a:spcPts val="600"/>
              </a:spcAft>
              <a:tabLst>
                <a:tab pos="0" algn="l"/>
              </a:tabLst>
            </a:pPr>
            <a:r>
              <a:rPr lang="zh-TW" sz="2800" b="0" strike="noStrike" spc="-1" dirty="0">
                <a:solidFill>
                  <a:srgbClr val="002060"/>
                </a:solidFill>
                <a:latin typeface="標楷體"/>
                <a:ea typeface="標楷體"/>
              </a:rPr>
              <a:t>低修復可能性</a:t>
            </a:r>
            <a:endParaRPr lang="en-US" sz="2800" b="0" strike="noStrike" spc="-1" dirty="0">
              <a:solidFill>
                <a:srgbClr val="002060"/>
              </a:solidFill>
              <a:latin typeface="Arial"/>
            </a:endParaRPr>
          </a:p>
        </p:txBody>
      </p:sp>
      <p:sp>
        <p:nvSpPr>
          <p:cNvPr id="174" name="Text 12"/>
          <p:cNvSpPr/>
          <p:nvPr/>
        </p:nvSpPr>
        <p:spPr>
          <a:xfrm>
            <a:off x="11336400" y="5350680"/>
            <a:ext cx="2572920" cy="384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lnSpc>
                <a:spcPct val="150000"/>
              </a:lnSpc>
              <a:spcBef>
                <a:spcPts val="600"/>
              </a:spcBef>
              <a:spcAft>
                <a:spcPts val="600"/>
              </a:spcAft>
              <a:tabLst>
                <a:tab pos="0" algn="l"/>
              </a:tabLst>
            </a:pPr>
            <a:r>
              <a:rPr lang="zh-TW" sz="2800" b="0" strike="noStrike" spc="-1">
                <a:solidFill>
                  <a:srgbClr val="002060"/>
                </a:solidFill>
                <a:latin typeface="標楷體"/>
                <a:ea typeface="標楷體"/>
              </a:rPr>
              <a:t>高損壞程度</a:t>
            </a:r>
            <a:endParaRPr lang="en-US" sz="2800" b="0" strike="noStrike" spc="-1">
              <a:solidFill>
                <a:srgbClr val="002060"/>
              </a:solidFill>
              <a:latin typeface="Arial"/>
            </a:endParaRPr>
          </a:p>
        </p:txBody>
      </p:sp>
      <p:sp>
        <p:nvSpPr>
          <p:cNvPr id="175" name="Text 13"/>
          <p:cNvSpPr/>
          <p:nvPr/>
        </p:nvSpPr>
        <p:spPr>
          <a:xfrm>
            <a:off x="5891400" y="3311062"/>
            <a:ext cx="3079440" cy="3844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algn="ctr" defTabSz="914400">
              <a:spcBef>
                <a:spcPts val="600"/>
              </a:spcBef>
              <a:spcAft>
                <a:spcPts val="600"/>
              </a:spcAft>
              <a:tabLst>
                <a:tab pos="0" algn="l"/>
              </a:tabLst>
            </a:pPr>
            <a:r>
              <a:rPr lang="zh-TW" sz="2800" b="0" strike="noStrike" spc="-1" dirty="0">
                <a:solidFill>
                  <a:srgbClr val="002060"/>
                </a:solidFill>
                <a:latin typeface="標楷體"/>
                <a:ea typeface="標楷體"/>
              </a:rPr>
              <a:t>高修復可能性</a:t>
            </a:r>
            <a:endParaRPr lang="en-US" sz="2800" b="0" strike="noStrike" spc="-1" dirty="0">
              <a:solidFill>
                <a:srgbClr val="002060"/>
              </a:solidFill>
              <a:latin typeface="Arial"/>
            </a:endParaRPr>
          </a:p>
        </p:txBody>
      </p:sp>
      <p:sp>
        <p:nvSpPr>
          <p:cNvPr id="176" name="Text 14"/>
          <p:cNvSpPr/>
          <p:nvPr/>
        </p:nvSpPr>
        <p:spPr>
          <a:xfrm>
            <a:off x="4338720" y="6595937"/>
            <a:ext cx="2641320" cy="61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defTabSz="914400">
              <a:lnSpc>
                <a:spcPct val="150000"/>
              </a:lnSpc>
              <a:spcBef>
                <a:spcPts val="600"/>
              </a:spcBef>
              <a:spcAft>
                <a:spcPts val="600"/>
              </a:spcAft>
              <a:tabLst>
                <a:tab pos="0" algn="l"/>
              </a:tabLst>
            </a:pPr>
            <a:r>
              <a:rPr lang="zh-TW" sz="2000" b="0" strike="noStrike" spc="-1" dirty="0">
                <a:solidFill>
                  <a:srgbClr val="002060"/>
                </a:solidFill>
                <a:latin typeface="標楷體"/>
                <a:ea typeface="標楷體"/>
              </a:rPr>
              <a:t>低修復可能性，高損壞：嚴重物理損壞</a:t>
            </a:r>
            <a:endParaRPr lang="en-US" sz="2000" b="0" strike="noStrike" spc="-1" dirty="0">
              <a:solidFill>
                <a:srgbClr val="002060"/>
              </a:solidFill>
              <a:latin typeface="Arial"/>
            </a:endParaRPr>
          </a:p>
        </p:txBody>
      </p:sp>
      <p:sp>
        <p:nvSpPr>
          <p:cNvPr id="177" name="Text 15"/>
          <p:cNvSpPr/>
          <p:nvPr/>
        </p:nvSpPr>
        <p:spPr>
          <a:xfrm>
            <a:off x="7965720" y="6526658"/>
            <a:ext cx="2641320" cy="61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defTabSz="914400">
              <a:lnSpc>
                <a:spcPct val="150000"/>
              </a:lnSpc>
              <a:spcBef>
                <a:spcPts val="600"/>
              </a:spcBef>
              <a:spcAft>
                <a:spcPts val="600"/>
              </a:spcAft>
              <a:tabLst>
                <a:tab pos="0" algn="l"/>
              </a:tabLst>
            </a:pPr>
            <a:r>
              <a:rPr lang="zh-TW" sz="2000" b="0" strike="noStrike" spc="-1" dirty="0">
                <a:solidFill>
                  <a:srgbClr val="002060"/>
                </a:solidFill>
                <a:latin typeface="標楷體"/>
                <a:ea typeface="標楷體"/>
              </a:rPr>
              <a:t>低修復可能性，低損壞：邏輯損壞</a:t>
            </a:r>
            <a:endParaRPr lang="en-US" sz="2000" b="0" strike="noStrike" spc="-1" dirty="0">
              <a:solidFill>
                <a:srgbClr val="002060"/>
              </a:solidFill>
              <a:latin typeface="Arial"/>
            </a:endParaRPr>
          </a:p>
        </p:txBody>
      </p:sp>
      <p:sp>
        <p:nvSpPr>
          <p:cNvPr id="178" name="Text 16"/>
          <p:cNvSpPr/>
          <p:nvPr/>
        </p:nvSpPr>
        <p:spPr>
          <a:xfrm>
            <a:off x="7965720" y="4734720"/>
            <a:ext cx="2641320" cy="61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defTabSz="914400">
              <a:lnSpc>
                <a:spcPct val="150000"/>
              </a:lnSpc>
              <a:spcBef>
                <a:spcPts val="600"/>
              </a:spcBef>
              <a:spcAft>
                <a:spcPts val="600"/>
              </a:spcAft>
              <a:tabLst>
                <a:tab pos="0" algn="l"/>
              </a:tabLst>
            </a:pPr>
            <a:r>
              <a:rPr lang="zh-TW" sz="2000" b="0" strike="noStrike" spc="-1" dirty="0">
                <a:solidFill>
                  <a:srgbClr val="002060"/>
                </a:solidFill>
                <a:latin typeface="標楷體"/>
                <a:ea typeface="標楷體"/>
              </a:rPr>
              <a:t>高修復可能性，高損壞：檔案系統損壞</a:t>
            </a:r>
            <a:endParaRPr lang="en-US" sz="2000" b="0" strike="noStrike" spc="-1" dirty="0">
              <a:solidFill>
                <a:srgbClr val="002060"/>
              </a:solidFill>
              <a:latin typeface="Arial"/>
            </a:endParaRPr>
          </a:p>
        </p:txBody>
      </p:sp>
      <p:sp>
        <p:nvSpPr>
          <p:cNvPr id="179" name="Text 17"/>
          <p:cNvSpPr/>
          <p:nvPr/>
        </p:nvSpPr>
        <p:spPr>
          <a:xfrm>
            <a:off x="4338720" y="4742640"/>
            <a:ext cx="2641320" cy="615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defTabSz="914400">
              <a:lnSpc>
                <a:spcPct val="150000"/>
              </a:lnSpc>
              <a:spcBef>
                <a:spcPts val="600"/>
              </a:spcBef>
              <a:spcAft>
                <a:spcPts val="600"/>
              </a:spcAft>
              <a:tabLst>
                <a:tab pos="0" algn="l"/>
              </a:tabLst>
            </a:pPr>
            <a:r>
              <a:rPr lang="zh-TW" sz="2000" b="0" strike="noStrike" spc="-1" dirty="0">
                <a:solidFill>
                  <a:srgbClr val="002060"/>
                </a:solidFill>
                <a:latin typeface="標楷體"/>
                <a:ea typeface="標楷體"/>
              </a:rPr>
              <a:t>高修復可能性，低損壞：輕微物理損壞</a:t>
            </a:r>
            <a:endParaRPr lang="en-US" sz="2000" b="0" strike="noStrike" spc="-1" dirty="0">
              <a:solidFill>
                <a:srgbClr val="00206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80" name="Text 0"/>
          <p:cNvSpPr/>
          <p:nvPr/>
        </p:nvSpPr>
        <p:spPr>
          <a:xfrm>
            <a:off x="723600" y="497160"/>
            <a:ext cx="2260800" cy="282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00"/>
              </a:lnSpc>
              <a:tabLst>
                <a:tab pos="0" algn="l"/>
              </a:tabLst>
            </a:pPr>
            <a:r>
              <a:rPr lang="zh-TW" sz="2400" b="0" strike="noStrike" spc="-1">
                <a:solidFill>
                  <a:srgbClr val="002060"/>
                </a:solidFill>
                <a:latin typeface="標楷體"/>
                <a:ea typeface="標楷體"/>
              </a:rPr>
              <a:t>儲存媒體修復</a:t>
            </a:r>
            <a:endParaRPr lang="en-US" sz="2400" b="0" strike="noStrike" spc="-1">
              <a:solidFill>
                <a:srgbClr val="002060"/>
              </a:solidFill>
              <a:latin typeface="Arial"/>
            </a:endParaRPr>
          </a:p>
        </p:txBody>
      </p:sp>
      <p:sp>
        <p:nvSpPr>
          <p:cNvPr id="181" name="Text 1"/>
          <p:cNvSpPr/>
          <p:nvPr/>
        </p:nvSpPr>
        <p:spPr>
          <a:xfrm>
            <a:off x="723600" y="960840"/>
            <a:ext cx="4521600" cy="5648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4450"/>
              </a:lnSpc>
              <a:tabLst>
                <a:tab pos="0" algn="l"/>
              </a:tabLst>
            </a:pPr>
            <a:r>
              <a:rPr lang="zh-TW" sz="4400" b="0" strike="noStrike" spc="-1" dirty="0">
                <a:solidFill>
                  <a:srgbClr val="002060"/>
                </a:solidFill>
                <a:latin typeface="標楷體"/>
                <a:ea typeface="標楷體"/>
              </a:rPr>
              <a:t>修復方式</a:t>
            </a:r>
            <a:endParaRPr lang="en-US" sz="4400" b="0" strike="noStrike" spc="-1" dirty="0">
              <a:solidFill>
                <a:srgbClr val="002060"/>
              </a:solidFill>
              <a:latin typeface="Arial"/>
            </a:endParaRPr>
          </a:p>
        </p:txBody>
      </p:sp>
      <p:sp>
        <p:nvSpPr>
          <p:cNvPr id="182" name="Text 2"/>
          <p:cNvSpPr/>
          <p:nvPr/>
        </p:nvSpPr>
        <p:spPr>
          <a:xfrm>
            <a:off x="723600" y="1977840"/>
            <a:ext cx="2712960" cy="338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650"/>
              </a:lnSpc>
              <a:tabLst>
                <a:tab pos="0" algn="l"/>
              </a:tabLst>
            </a:pPr>
            <a:r>
              <a:rPr lang="zh-TW" sz="3200" b="0" strike="noStrike" spc="-1">
                <a:solidFill>
                  <a:srgbClr val="002060"/>
                </a:solidFill>
                <a:latin typeface="標楷體"/>
                <a:ea typeface="標楷體"/>
              </a:rPr>
              <a:t>邏輯性損壞修復方式</a:t>
            </a:r>
            <a:endParaRPr lang="en-US" sz="3200" b="0" strike="noStrike" spc="-1">
              <a:solidFill>
                <a:srgbClr val="002060"/>
              </a:solidFill>
              <a:latin typeface="Arial"/>
            </a:endParaRPr>
          </a:p>
        </p:txBody>
      </p:sp>
      <p:sp>
        <p:nvSpPr>
          <p:cNvPr id="183" name="Text 3"/>
          <p:cNvSpPr/>
          <p:nvPr/>
        </p:nvSpPr>
        <p:spPr>
          <a:xfrm>
            <a:off x="723600" y="2520720"/>
            <a:ext cx="180360" cy="2257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en-US" sz="2000" b="0" strike="noStrike" spc="-1">
                <a:solidFill>
                  <a:srgbClr val="002060"/>
                </a:solidFill>
                <a:latin typeface="標楷體"/>
                <a:ea typeface="標楷體"/>
              </a:rPr>
              <a:t>01</a:t>
            </a:r>
            <a:endParaRPr lang="en-US" sz="2000" b="0" strike="noStrike" spc="-1">
              <a:solidFill>
                <a:srgbClr val="002060"/>
              </a:solidFill>
              <a:latin typeface="Arial"/>
            </a:endParaRPr>
          </a:p>
        </p:txBody>
      </p:sp>
      <p:sp>
        <p:nvSpPr>
          <p:cNvPr id="184" name="Shape 4"/>
          <p:cNvSpPr/>
          <p:nvPr/>
        </p:nvSpPr>
        <p:spPr>
          <a:xfrm>
            <a:off x="723600" y="2805120"/>
            <a:ext cx="6370560" cy="2268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2800" b="0" strike="noStrike" spc="-1">
              <a:solidFill>
                <a:srgbClr val="002060"/>
              </a:solidFill>
              <a:latin typeface="Arial"/>
            </a:endParaRPr>
          </a:p>
        </p:txBody>
      </p:sp>
      <p:sp>
        <p:nvSpPr>
          <p:cNvPr id="185" name="Text 5"/>
          <p:cNvSpPr/>
          <p:nvPr/>
        </p:nvSpPr>
        <p:spPr>
          <a:xfrm>
            <a:off x="723600" y="2941200"/>
            <a:ext cx="2260800" cy="282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00"/>
              </a:lnSpc>
              <a:tabLst>
                <a:tab pos="0" algn="l"/>
              </a:tabLst>
            </a:pPr>
            <a:r>
              <a:rPr lang="zh-TW" sz="2400" b="0" strike="noStrike" spc="-1">
                <a:solidFill>
                  <a:srgbClr val="002060"/>
                </a:solidFill>
                <a:latin typeface="標楷體"/>
                <a:ea typeface="標楷體"/>
              </a:rPr>
              <a:t>檔案復原軟體</a:t>
            </a:r>
            <a:endParaRPr lang="en-US" sz="2400" b="0" strike="noStrike" spc="-1">
              <a:solidFill>
                <a:srgbClr val="002060"/>
              </a:solidFill>
              <a:latin typeface="Arial"/>
            </a:endParaRPr>
          </a:p>
        </p:txBody>
      </p:sp>
      <p:sp>
        <p:nvSpPr>
          <p:cNvPr id="186" name="Text 6"/>
          <p:cNvSpPr/>
          <p:nvPr/>
        </p:nvSpPr>
        <p:spPr>
          <a:xfrm>
            <a:off x="723600" y="340452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en-US" sz="2000" b="0" strike="noStrike" spc="-1">
                <a:solidFill>
                  <a:srgbClr val="002060"/>
                </a:solidFill>
                <a:latin typeface="標楷體"/>
                <a:ea typeface="標楷體"/>
              </a:rPr>
              <a:t>Final Data</a:t>
            </a:r>
            <a:endParaRPr lang="en-US" sz="2000" b="0" strike="noStrike" spc="-1">
              <a:solidFill>
                <a:srgbClr val="002060"/>
              </a:solidFill>
              <a:latin typeface="Arial"/>
            </a:endParaRPr>
          </a:p>
        </p:txBody>
      </p:sp>
      <p:sp>
        <p:nvSpPr>
          <p:cNvPr id="187" name="Text 7"/>
          <p:cNvSpPr/>
          <p:nvPr/>
        </p:nvSpPr>
        <p:spPr>
          <a:xfrm>
            <a:off x="723600" y="375696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en-US" sz="2000" b="0" strike="noStrike" spc="-1">
                <a:solidFill>
                  <a:srgbClr val="002060"/>
                </a:solidFill>
                <a:latin typeface="標楷體"/>
                <a:ea typeface="標楷體"/>
              </a:rPr>
              <a:t>Recuva</a:t>
            </a:r>
            <a:endParaRPr lang="en-US" sz="2000" b="0" strike="noStrike" spc="-1">
              <a:solidFill>
                <a:srgbClr val="002060"/>
              </a:solidFill>
              <a:latin typeface="Arial"/>
            </a:endParaRPr>
          </a:p>
        </p:txBody>
      </p:sp>
      <p:sp>
        <p:nvSpPr>
          <p:cNvPr id="188" name="Text 8"/>
          <p:cNvSpPr/>
          <p:nvPr/>
        </p:nvSpPr>
        <p:spPr>
          <a:xfrm>
            <a:off x="723600" y="410940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en-US" sz="2000" b="0" strike="noStrike" spc="-1">
                <a:solidFill>
                  <a:srgbClr val="002060"/>
                </a:solidFill>
                <a:latin typeface="標楷體"/>
                <a:ea typeface="標楷體"/>
              </a:rPr>
              <a:t>IsoBuster</a:t>
            </a:r>
            <a:endParaRPr lang="en-US" sz="2000" b="0" strike="noStrike" spc="-1">
              <a:solidFill>
                <a:srgbClr val="002060"/>
              </a:solidFill>
              <a:latin typeface="Arial"/>
            </a:endParaRPr>
          </a:p>
        </p:txBody>
      </p:sp>
      <p:sp>
        <p:nvSpPr>
          <p:cNvPr id="189" name="Text 9"/>
          <p:cNvSpPr/>
          <p:nvPr/>
        </p:nvSpPr>
        <p:spPr>
          <a:xfrm>
            <a:off x="723600" y="446220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zh-TW" sz="2000" b="0" strike="noStrike" spc="-1">
                <a:solidFill>
                  <a:srgbClr val="002060"/>
                </a:solidFill>
                <a:latin typeface="標楷體"/>
                <a:ea typeface="標楷體"/>
              </a:rPr>
              <a:t>其它專業軟體</a:t>
            </a:r>
            <a:endParaRPr lang="en-US" sz="2000" b="0" strike="noStrike" spc="-1">
              <a:solidFill>
                <a:srgbClr val="002060"/>
              </a:solidFill>
              <a:latin typeface="Arial"/>
            </a:endParaRPr>
          </a:p>
        </p:txBody>
      </p:sp>
      <p:sp>
        <p:nvSpPr>
          <p:cNvPr id="190" name="Text 10"/>
          <p:cNvSpPr/>
          <p:nvPr/>
        </p:nvSpPr>
        <p:spPr>
          <a:xfrm>
            <a:off x="723600" y="5067720"/>
            <a:ext cx="180360" cy="2257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en-US" sz="2000" b="0" strike="noStrike" spc="-1">
                <a:solidFill>
                  <a:srgbClr val="002060"/>
                </a:solidFill>
                <a:latin typeface="標楷體"/>
                <a:ea typeface="標楷體"/>
              </a:rPr>
              <a:t>02</a:t>
            </a:r>
            <a:endParaRPr lang="en-US" sz="2000" b="0" strike="noStrike" spc="-1">
              <a:solidFill>
                <a:srgbClr val="002060"/>
              </a:solidFill>
              <a:latin typeface="Arial"/>
            </a:endParaRPr>
          </a:p>
        </p:txBody>
      </p:sp>
      <p:sp>
        <p:nvSpPr>
          <p:cNvPr id="191" name="Shape 11"/>
          <p:cNvSpPr/>
          <p:nvPr/>
        </p:nvSpPr>
        <p:spPr>
          <a:xfrm>
            <a:off x="723600" y="5352480"/>
            <a:ext cx="6370560" cy="22680"/>
          </a:xfrm>
          <a:prstGeom prst="rect">
            <a:avLst/>
          </a:prstGeom>
          <a:solidFill>
            <a:srgbClr val="84482D"/>
          </a:solidFill>
          <a:ln w="0">
            <a:noFill/>
          </a:ln>
        </p:spPr>
        <p:style>
          <a:lnRef idx="0">
            <a:scrgbClr r="0" g="0" b="0"/>
          </a:lnRef>
          <a:fillRef idx="0">
            <a:scrgbClr r="0" g="0" b="0"/>
          </a:fillRef>
          <a:effectRef idx="0">
            <a:scrgbClr r="0" g="0" b="0"/>
          </a:effectRef>
          <a:fontRef idx="minor"/>
        </p:style>
        <p:txBody>
          <a:bodyPr lIns="90000" tIns="-21960" rIns="90000" bIns="-21960" anchor="t">
            <a:noAutofit/>
          </a:bodyPr>
          <a:lstStyle/>
          <a:p>
            <a:endParaRPr lang="en-US" sz="2800" b="0" strike="noStrike" spc="-1">
              <a:solidFill>
                <a:srgbClr val="002060"/>
              </a:solidFill>
              <a:latin typeface="Arial"/>
            </a:endParaRPr>
          </a:p>
        </p:txBody>
      </p:sp>
      <p:sp>
        <p:nvSpPr>
          <p:cNvPr id="192" name="Text 12"/>
          <p:cNvSpPr/>
          <p:nvPr/>
        </p:nvSpPr>
        <p:spPr>
          <a:xfrm>
            <a:off x="723600" y="5488560"/>
            <a:ext cx="2260800" cy="282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00"/>
              </a:lnSpc>
              <a:tabLst>
                <a:tab pos="0" algn="l"/>
              </a:tabLst>
            </a:pPr>
            <a:r>
              <a:rPr lang="zh-TW" sz="2400" b="0" strike="noStrike" spc="-1">
                <a:solidFill>
                  <a:srgbClr val="002060"/>
                </a:solidFill>
                <a:latin typeface="標楷體"/>
                <a:ea typeface="標楷體"/>
              </a:rPr>
              <a:t>磁碟掃描工具</a:t>
            </a:r>
            <a:endParaRPr lang="en-US" sz="2400" b="0" strike="noStrike" spc="-1">
              <a:solidFill>
                <a:srgbClr val="002060"/>
              </a:solidFill>
              <a:latin typeface="Arial"/>
            </a:endParaRPr>
          </a:p>
        </p:txBody>
      </p:sp>
      <p:sp>
        <p:nvSpPr>
          <p:cNvPr id="193" name="Text 13"/>
          <p:cNvSpPr/>
          <p:nvPr/>
        </p:nvSpPr>
        <p:spPr>
          <a:xfrm>
            <a:off x="723600" y="595188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硬碟壞軌修復工具：</a:t>
            </a:r>
            <a:endParaRPr lang="en-US" sz="2000" b="0" strike="noStrike" spc="-1">
              <a:solidFill>
                <a:srgbClr val="002060"/>
              </a:solidFill>
              <a:latin typeface="Arial"/>
            </a:endParaRPr>
          </a:p>
        </p:txBody>
      </p:sp>
      <p:sp>
        <p:nvSpPr>
          <p:cNvPr id="194" name="Text 14"/>
          <p:cNvSpPr/>
          <p:nvPr/>
        </p:nvSpPr>
        <p:spPr>
          <a:xfrm>
            <a:off x="723600" y="640404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en-US" sz="2000" b="0" strike="noStrike" spc="-1">
                <a:solidFill>
                  <a:srgbClr val="002060"/>
                </a:solidFill>
                <a:latin typeface="標楷體"/>
                <a:ea typeface="標楷體"/>
              </a:rPr>
              <a:t>HDD Regenerator</a:t>
            </a:r>
            <a:endParaRPr lang="en-US" sz="2000" b="0" strike="noStrike" spc="-1">
              <a:solidFill>
                <a:srgbClr val="002060"/>
              </a:solidFill>
              <a:latin typeface="Arial"/>
            </a:endParaRPr>
          </a:p>
        </p:txBody>
      </p:sp>
      <p:sp>
        <p:nvSpPr>
          <p:cNvPr id="195" name="Text 15"/>
          <p:cNvSpPr/>
          <p:nvPr/>
        </p:nvSpPr>
        <p:spPr>
          <a:xfrm>
            <a:off x="723600" y="675648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en-US" sz="2000" b="0" strike="noStrike" spc="-1">
                <a:solidFill>
                  <a:srgbClr val="002060"/>
                </a:solidFill>
                <a:latin typeface="標楷體"/>
                <a:ea typeface="標楷體"/>
              </a:rPr>
              <a:t>MHDD</a:t>
            </a:r>
            <a:endParaRPr lang="en-US" sz="2000" b="0" strike="noStrike" spc="-1">
              <a:solidFill>
                <a:srgbClr val="002060"/>
              </a:solidFill>
              <a:latin typeface="Arial"/>
            </a:endParaRPr>
          </a:p>
        </p:txBody>
      </p:sp>
      <p:sp>
        <p:nvSpPr>
          <p:cNvPr id="196" name="Text 16"/>
          <p:cNvSpPr/>
          <p:nvPr/>
        </p:nvSpPr>
        <p:spPr>
          <a:xfrm>
            <a:off x="723600" y="710892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en-US" sz="2000" b="0" strike="noStrike" spc="-1">
                <a:solidFill>
                  <a:srgbClr val="002060"/>
                </a:solidFill>
                <a:latin typeface="標楷體"/>
                <a:ea typeface="標楷體"/>
              </a:rPr>
              <a:t>Windows</a:t>
            </a:r>
            <a:r>
              <a:rPr lang="zh-TW" sz="2000" b="0" strike="noStrike" spc="-1">
                <a:solidFill>
                  <a:srgbClr val="002060"/>
                </a:solidFill>
                <a:latin typeface="標楷體"/>
                <a:ea typeface="標楷體"/>
              </a:rPr>
              <a:t>內建磁碟掃描</a:t>
            </a:r>
            <a:endParaRPr lang="en-US" sz="2000" b="0" strike="noStrike" spc="-1">
              <a:solidFill>
                <a:srgbClr val="002060"/>
              </a:solidFill>
              <a:latin typeface="Arial"/>
            </a:endParaRPr>
          </a:p>
        </p:txBody>
      </p:sp>
      <p:sp>
        <p:nvSpPr>
          <p:cNvPr id="197" name="Text 17"/>
          <p:cNvSpPr/>
          <p:nvPr/>
        </p:nvSpPr>
        <p:spPr>
          <a:xfrm>
            <a:off x="7543440" y="1977840"/>
            <a:ext cx="2712960" cy="3387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650"/>
              </a:lnSpc>
              <a:tabLst>
                <a:tab pos="0" algn="l"/>
              </a:tabLst>
            </a:pPr>
            <a:r>
              <a:rPr lang="zh-TW" sz="3200" b="0" strike="noStrike" spc="-1">
                <a:solidFill>
                  <a:srgbClr val="002060"/>
                </a:solidFill>
                <a:latin typeface="標楷體"/>
                <a:ea typeface="標楷體"/>
              </a:rPr>
              <a:t>物理性損壞修復方式</a:t>
            </a:r>
            <a:endParaRPr lang="en-US" sz="3200" b="0" strike="noStrike" spc="-1">
              <a:solidFill>
                <a:srgbClr val="002060"/>
              </a:solidFill>
              <a:latin typeface="Arial"/>
            </a:endParaRPr>
          </a:p>
        </p:txBody>
      </p:sp>
      <p:sp>
        <p:nvSpPr>
          <p:cNvPr id="198" name="Text 18"/>
          <p:cNvSpPr/>
          <p:nvPr/>
        </p:nvSpPr>
        <p:spPr>
          <a:xfrm>
            <a:off x="7543440" y="249804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需要專業人員處理與專業設備</a:t>
            </a:r>
            <a:endParaRPr lang="en-US" sz="2000" b="0" strike="noStrike" spc="-1">
              <a:solidFill>
                <a:srgbClr val="002060"/>
              </a:solidFill>
              <a:latin typeface="Arial"/>
            </a:endParaRPr>
          </a:p>
        </p:txBody>
      </p:sp>
      <p:pic>
        <p:nvPicPr>
          <p:cNvPr id="199" name="Image 0" descr="preencoded.png"/>
          <p:cNvPicPr/>
          <p:nvPr/>
        </p:nvPicPr>
        <p:blipFill>
          <a:blip r:embed="rId4"/>
          <a:stretch/>
        </p:blipFill>
        <p:spPr>
          <a:xfrm>
            <a:off x="7543440" y="2990880"/>
            <a:ext cx="4952520" cy="2117880"/>
          </a:xfrm>
          <a:prstGeom prst="rect">
            <a:avLst/>
          </a:prstGeom>
          <a:ln w="0">
            <a:noFill/>
          </a:ln>
        </p:spPr>
      </p:pic>
      <p:sp>
        <p:nvSpPr>
          <p:cNvPr id="200" name="Text 19"/>
          <p:cNvSpPr/>
          <p:nvPr/>
        </p:nvSpPr>
        <p:spPr>
          <a:xfrm>
            <a:off x="7543440" y="531252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zh-TW" sz="2000" b="0" strike="noStrike" spc="-1">
                <a:solidFill>
                  <a:srgbClr val="002060"/>
                </a:solidFill>
                <a:latin typeface="標楷體"/>
                <a:ea typeface="標楷體"/>
              </a:rPr>
              <a:t>專業修復環境要求：</a:t>
            </a:r>
            <a:endParaRPr lang="en-US" sz="2000" b="0" strike="noStrike" spc="-1">
              <a:solidFill>
                <a:srgbClr val="002060"/>
              </a:solidFill>
              <a:latin typeface="Arial"/>
            </a:endParaRPr>
          </a:p>
        </p:txBody>
      </p:sp>
      <p:sp>
        <p:nvSpPr>
          <p:cNvPr id="201" name="Text 20"/>
          <p:cNvSpPr/>
          <p:nvPr/>
        </p:nvSpPr>
        <p:spPr>
          <a:xfrm>
            <a:off x="7543440" y="576468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zh-TW" sz="2000" b="0" strike="noStrike" spc="-1">
                <a:solidFill>
                  <a:srgbClr val="002060"/>
                </a:solidFill>
                <a:latin typeface="標楷體"/>
                <a:ea typeface="標楷體"/>
              </a:rPr>
              <a:t>無塵室環境</a:t>
            </a:r>
            <a:endParaRPr lang="en-US" sz="2000" b="0" strike="noStrike" spc="-1">
              <a:solidFill>
                <a:srgbClr val="002060"/>
              </a:solidFill>
              <a:latin typeface="Arial"/>
            </a:endParaRPr>
          </a:p>
        </p:txBody>
      </p:sp>
      <p:sp>
        <p:nvSpPr>
          <p:cNvPr id="202" name="Text 21"/>
          <p:cNvSpPr/>
          <p:nvPr/>
        </p:nvSpPr>
        <p:spPr>
          <a:xfrm>
            <a:off x="7543440" y="611712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zh-TW" sz="2000" b="0" strike="noStrike" spc="-1">
                <a:solidFill>
                  <a:srgbClr val="002060"/>
                </a:solidFill>
                <a:latin typeface="標楷體"/>
                <a:ea typeface="標楷體"/>
              </a:rPr>
              <a:t>專業修復技術人員</a:t>
            </a:r>
            <a:endParaRPr lang="en-US" sz="2000" b="0" strike="noStrike" spc="-1">
              <a:solidFill>
                <a:srgbClr val="002060"/>
              </a:solidFill>
              <a:latin typeface="Arial"/>
            </a:endParaRPr>
          </a:p>
        </p:txBody>
      </p:sp>
      <p:sp>
        <p:nvSpPr>
          <p:cNvPr id="203" name="Text 22"/>
          <p:cNvSpPr/>
          <p:nvPr/>
        </p:nvSpPr>
        <p:spPr>
          <a:xfrm>
            <a:off x="7543440" y="646956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zh-TW" sz="2000" b="0" strike="noStrike" spc="-1">
                <a:solidFill>
                  <a:srgbClr val="002060"/>
                </a:solidFill>
                <a:latin typeface="標楷體"/>
                <a:ea typeface="標楷體"/>
              </a:rPr>
              <a:t>先進的檢測設備</a:t>
            </a:r>
            <a:endParaRPr lang="en-US" sz="2000" b="0" strike="noStrike" spc="-1">
              <a:solidFill>
                <a:srgbClr val="002060"/>
              </a:solidFill>
              <a:latin typeface="Arial"/>
            </a:endParaRPr>
          </a:p>
        </p:txBody>
      </p:sp>
      <p:sp>
        <p:nvSpPr>
          <p:cNvPr id="204" name="Text 23"/>
          <p:cNvSpPr/>
          <p:nvPr/>
        </p:nvSpPr>
        <p:spPr>
          <a:xfrm>
            <a:off x="7543440" y="6822360"/>
            <a:ext cx="6370560" cy="289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251"/>
              </a:lnSpc>
              <a:buClr>
                <a:srgbClr val="F2F2F2"/>
              </a:buClr>
              <a:buFont typeface="Symbol" charset="2"/>
              <a:buChar char=""/>
            </a:pPr>
            <a:r>
              <a:rPr lang="zh-TW" sz="2000" b="0" strike="noStrike" spc="-1">
                <a:solidFill>
                  <a:srgbClr val="002060"/>
                </a:solidFill>
                <a:latin typeface="標楷體"/>
                <a:ea typeface="標楷體"/>
              </a:rPr>
              <a:t>硬碟拆解與重組技術</a:t>
            </a:r>
            <a:endParaRPr lang="en-US" sz="2000" b="0" strike="noStrike" spc="-1">
              <a:solidFill>
                <a:srgbClr val="00206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05" name="Text 0"/>
          <p:cNvSpPr/>
          <p:nvPr/>
        </p:nvSpPr>
        <p:spPr>
          <a:xfrm>
            <a:off x="618120" y="424800"/>
            <a:ext cx="1931400" cy="241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sz="2000" b="0" strike="noStrike" spc="-1" dirty="0">
                <a:solidFill>
                  <a:srgbClr val="002060"/>
                </a:solidFill>
                <a:latin typeface="標楷體" panose="03000509000000000000" pitchFamily="65" charset="-120"/>
                <a:ea typeface="標楷體" panose="03000509000000000000" pitchFamily="65" charset="-120"/>
              </a:rPr>
              <a:t>儲存媒體修復</a:t>
            </a:r>
            <a:endParaRPr lang="en-US" sz="2000" b="0" strike="noStrike" spc="-1" dirty="0">
              <a:solidFill>
                <a:srgbClr val="002060"/>
              </a:solidFill>
              <a:latin typeface="標楷體" panose="03000509000000000000" pitchFamily="65" charset="-120"/>
              <a:ea typeface="標楷體" panose="03000509000000000000" pitchFamily="65" charset="-120"/>
            </a:endParaRPr>
          </a:p>
        </p:txBody>
      </p:sp>
      <p:sp>
        <p:nvSpPr>
          <p:cNvPr id="206" name="Text 1"/>
          <p:cNvSpPr/>
          <p:nvPr/>
        </p:nvSpPr>
        <p:spPr>
          <a:xfrm>
            <a:off x="618120" y="820800"/>
            <a:ext cx="3863520" cy="4824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801"/>
              </a:lnSpc>
              <a:tabLst>
                <a:tab pos="0" algn="l"/>
              </a:tabLst>
            </a:pPr>
            <a:r>
              <a:rPr lang="zh-TW" sz="4000" b="0" strike="noStrike" spc="-1">
                <a:solidFill>
                  <a:srgbClr val="002060"/>
                </a:solidFill>
                <a:latin typeface="標楷體" panose="03000509000000000000" pitchFamily="65" charset="-120"/>
                <a:ea typeface="標楷體" panose="03000509000000000000" pitchFamily="65" charset="-120"/>
              </a:rPr>
              <a:t>電子檔案修復軟體原理</a:t>
            </a:r>
            <a:endParaRPr lang="en-US" sz="4000" b="0" strike="noStrike" spc="-1">
              <a:solidFill>
                <a:srgbClr val="002060"/>
              </a:solidFill>
              <a:latin typeface="標楷體" panose="03000509000000000000" pitchFamily="65" charset="-120"/>
              <a:ea typeface="標楷體" panose="03000509000000000000" pitchFamily="65" charset="-120"/>
            </a:endParaRPr>
          </a:p>
        </p:txBody>
      </p:sp>
      <p:pic>
        <p:nvPicPr>
          <p:cNvPr id="207" name="Image 0" descr="preencoded.png"/>
          <p:cNvPicPr/>
          <p:nvPr/>
        </p:nvPicPr>
        <p:blipFill>
          <a:blip r:embed="rId4"/>
          <a:stretch/>
        </p:blipFill>
        <p:spPr>
          <a:xfrm>
            <a:off x="618120" y="1709640"/>
            <a:ext cx="2918160" cy="2247480"/>
          </a:xfrm>
          <a:prstGeom prst="rect">
            <a:avLst/>
          </a:prstGeom>
          <a:ln w="0">
            <a:noFill/>
          </a:ln>
        </p:spPr>
      </p:pic>
      <p:sp>
        <p:nvSpPr>
          <p:cNvPr id="208" name="Text 2"/>
          <p:cNvSpPr/>
          <p:nvPr/>
        </p:nvSpPr>
        <p:spPr>
          <a:xfrm>
            <a:off x="7511400" y="1690200"/>
            <a:ext cx="3011760" cy="2894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251"/>
              </a:lnSpc>
              <a:tabLst>
                <a:tab pos="0" algn="l"/>
              </a:tabLst>
            </a:pPr>
            <a:r>
              <a:rPr lang="zh-TW" sz="2800" b="1" strike="noStrike" spc="-1" dirty="0">
                <a:solidFill>
                  <a:schemeClr val="tx1">
                    <a:lumMod val="85000"/>
                    <a:lumOff val="15000"/>
                  </a:schemeClr>
                </a:solidFill>
                <a:latin typeface="標楷體" panose="03000509000000000000" pitchFamily="65" charset="-120"/>
                <a:ea typeface="標楷體" panose="03000509000000000000" pitchFamily="65" charset="-120"/>
              </a:rPr>
              <a:t>檔案系統結構與資料恢復原理</a:t>
            </a:r>
            <a:endParaRPr lang="en-US" sz="2800" b="1" strike="noStrike" spc="-1"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209" name="Shape 3"/>
          <p:cNvSpPr/>
          <p:nvPr/>
        </p:nvSpPr>
        <p:spPr>
          <a:xfrm>
            <a:off x="7511400" y="2153880"/>
            <a:ext cx="6508080" cy="1383840"/>
          </a:xfrm>
          <a:prstGeom prst="roundRect">
            <a:avLst>
              <a:gd name="adj" fmla="val 1675"/>
            </a:avLst>
          </a:prstGeom>
          <a:solidFill>
            <a:srgbClr val="212326"/>
          </a:solidFill>
          <a:ln w="22860">
            <a:solidFill>
              <a:srgbClr val="595B5E"/>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FFFFFF"/>
              </a:solidFill>
              <a:latin typeface="標楷體" panose="03000509000000000000" pitchFamily="65" charset="-120"/>
              <a:ea typeface="標楷體" panose="03000509000000000000" pitchFamily="65" charset="-120"/>
            </a:endParaRPr>
          </a:p>
        </p:txBody>
      </p:sp>
      <p:sp>
        <p:nvSpPr>
          <p:cNvPr id="210" name="Text 4"/>
          <p:cNvSpPr/>
          <p:nvPr/>
        </p:nvSpPr>
        <p:spPr>
          <a:xfrm>
            <a:off x="7688520" y="2331000"/>
            <a:ext cx="1931400" cy="241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sz="2000" b="0" strike="noStrike" spc="-1">
                <a:solidFill>
                  <a:schemeClr val="lt1">
                    <a:lumMod val="95000"/>
                  </a:schemeClr>
                </a:solidFill>
                <a:latin typeface="標楷體" panose="03000509000000000000" pitchFamily="65" charset="-120"/>
                <a:ea typeface="標楷體" panose="03000509000000000000" pitchFamily="65" charset="-120"/>
              </a:rPr>
              <a:t>檔案配置表</a:t>
            </a:r>
            <a:endParaRPr lang="en-US" sz="2000" b="0" strike="noStrike" spc="-1">
              <a:solidFill>
                <a:srgbClr val="FFFFFF"/>
              </a:solidFill>
              <a:latin typeface="標楷體" panose="03000509000000000000" pitchFamily="65" charset="-120"/>
              <a:ea typeface="標楷體" panose="03000509000000000000" pitchFamily="65" charset="-120"/>
            </a:endParaRPr>
          </a:p>
        </p:txBody>
      </p:sp>
      <p:sp>
        <p:nvSpPr>
          <p:cNvPr id="211" name="Text 5"/>
          <p:cNvSpPr/>
          <p:nvPr/>
        </p:nvSpPr>
        <p:spPr>
          <a:xfrm>
            <a:off x="7688520" y="272700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b="0" strike="noStrike" spc="-1">
                <a:solidFill>
                  <a:schemeClr val="lt1">
                    <a:lumMod val="95000"/>
                  </a:schemeClr>
                </a:solidFill>
                <a:latin typeface="標楷體" panose="03000509000000000000" pitchFamily="65" charset="-120"/>
                <a:ea typeface="標楷體" panose="03000509000000000000" pitchFamily="65" charset="-120"/>
              </a:rPr>
              <a:t>記錄檔案的位置及屬性資訊</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12" name="Text 6"/>
          <p:cNvSpPr/>
          <p:nvPr/>
        </p:nvSpPr>
        <p:spPr>
          <a:xfrm>
            <a:off x="7688520" y="302454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b="0" strike="noStrike" spc="-1" dirty="0">
                <a:solidFill>
                  <a:schemeClr val="lt1">
                    <a:lumMod val="95000"/>
                  </a:schemeClr>
                </a:solidFill>
                <a:latin typeface="標楷體" panose="03000509000000000000" pitchFamily="65" charset="-120"/>
                <a:ea typeface="標楷體" panose="03000509000000000000" pitchFamily="65" charset="-120"/>
              </a:rPr>
              <a:t>當檔案被刪除時，檔案配置表的記錄被標記為可用，</a:t>
            </a:r>
            <a:endParaRPr lang="en-US" altLang="zh-TW" b="0" strike="noStrike" spc="-1" dirty="0">
              <a:solidFill>
                <a:schemeClr val="lt1">
                  <a:lumMod val="95000"/>
                </a:schemeClr>
              </a:solidFill>
              <a:latin typeface="標楷體" panose="03000509000000000000" pitchFamily="65" charset="-120"/>
              <a:ea typeface="標楷體" panose="03000509000000000000" pitchFamily="65" charset="-120"/>
            </a:endParaRPr>
          </a:p>
          <a:p>
            <a:pPr defTabSz="914400">
              <a:lnSpc>
                <a:spcPts val="1899"/>
              </a:lnSpc>
              <a:tabLst>
                <a:tab pos="0" algn="l"/>
              </a:tabLst>
            </a:pPr>
            <a:r>
              <a:rPr lang="zh-TW" b="0" strike="noStrike" spc="-1" dirty="0">
                <a:solidFill>
                  <a:schemeClr val="lt1">
                    <a:lumMod val="95000"/>
                  </a:schemeClr>
                </a:solidFill>
                <a:latin typeface="標楷體" panose="03000509000000000000" pitchFamily="65" charset="-120"/>
                <a:ea typeface="標楷體" panose="03000509000000000000" pitchFamily="65" charset="-120"/>
              </a:rPr>
              <a:t>但實際資料仍保留在磁碟中</a:t>
            </a:r>
            <a:endParaRPr lang="en-US" b="0" strike="noStrike" spc="-1" dirty="0">
              <a:solidFill>
                <a:srgbClr val="FFFFFF"/>
              </a:solidFill>
              <a:latin typeface="標楷體" panose="03000509000000000000" pitchFamily="65" charset="-120"/>
              <a:ea typeface="標楷體" panose="03000509000000000000" pitchFamily="65" charset="-120"/>
            </a:endParaRPr>
          </a:p>
        </p:txBody>
      </p:sp>
      <p:sp>
        <p:nvSpPr>
          <p:cNvPr id="213" name="Shape 7"/>
          <p:cNvSpPr/>
          <p:nvPr/>
        </p:nvSpPr>
        <p:spPr>
          <a:xfrm>
            <a:off x="7511400" y="3692520"/>
            <a:ext cx="6508080" cy="1986480"/>
          </a:xfrm>
          <a:prstGeom prst="roundRect">
            <a:avLst>
              <a:gd name="adj" fmla="val 1167"/>
            </a:avLst>
          </a:prstGeom>
          <a:solidFill>
            <a:srgbClr val="212326"/>
          </a:solidFill>
          <a:ln w="22860">
            <a:solidFill>
              <a:srgbClr val="595B5E"/>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FFFFFF"/>
              </a:solidFill>
              <a:latin typeface="標楷體" panose="03000509000000000000" pitchFamily="65" charset="-120"/>
              <a:ea typeface="標楷體" panose="03000509000000000000" pitchFamily="65" charset="-120"/>
            </a:endParaRPr>
          </a:p>
        </p:txBody>
      </p:sp>
      <p:sp>
        <p:nvSpPr>
          <p:cNvPr id="214" name="Text 8"/>
          <p:cNvSpPr/>
          <p:nvPr/>
        </p:nvSpPr>
        <p:spPr>
          <a:xfrm>
            <a:off x="7688520" y="3870000"/>
            <a:ext cx="1931400" cy="241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en-US" sz="2000" b="0" strike="noStrike" spc="-1">
                <a:solidFill>
                  <a:schemeClr val="lt1">
                    <a:lumMod val="95000"/>
                  </a:schemeClr>
                </a:solidFill>
                <a:latin typeface="標楷體" panose="03000509000000000000" pitchFamily="65" charset="-120"/>
                <a:ea typeface="標楷體" panose="03000509000000000000" pitchFamily="65" charset="-120"/>
              </a:rPr>
              <a:t>inode</a:t>
            </a:r>
            <a:r>
              <a:rPr lang="zh-TW" sz="2000" b="0" strike="noStrike" spc="-1">
                <a:solidFill>
                  <a:schemeClr val="lt1">
                    <a:lumMod val="95000"/>
                  </a:schemeClr>
                </a:solidFill>
                <a:latin typeface="標楷體" panose="03000509000000000000" pitchFamily="65" charset="-120"/>
                <a:ea typeface="標楷體" panose="03000509000000000000" pitchFamily="65" charset="-120"/>
              </a:rPr>
              <a:t>表</a:t>
            </a:r>
            <a:endParaRPr lang="en-US" sz="2000" b="0" strike="noStrike" spc="-1">
              <a:solidFill>
                <a:srgbClr val="FFFFFF"/>
              </a:solidFill>
              <a:latin typeface="標楷體" panose="03000509000000000000" pitchFamily="65" charset="-120"/>
              <a:ea typeface="標楷體" panose="03000509000000000000" pitchFamily="65" charset="-120"/>
            </a:endParaRPr>
          </a:p>
        </p:txBody>
      </p:sp>
      <p:sp>
        <p:nvSpPr>
          <p:cNvPr id="215" name="Text 9"/>
          <p:cNvSpPr/>
          <p:nvPr/>
        </p:nvSpPr>
        <p:spPr>
          <a:xfrm>
            <a:off x="7688520" y="426600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b="0" strike="noStrike" spc="-1">
                <a:solidFill>
                  <a:schemeClr val="lt1">
                    <a:lumMod val="95000"/>
                  </a:schemeClr>
                </a:solidFill>
                <a:latin typeface="標楷體" panose="03000509000000000000" pitchFamily="65" charset="-120"/>
                <a:ea typeface="標楷體" panose="03000509000000000000" pitchFamily="65" charset="-120"/>
              </a:rPr>
              <a:t>儲存檔案的元資料，包括：</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16" name="Text 10"/>
          <p:cNvSpPr/>
          <p:nvPr/>
        </p:nvSpPr>
        <p:spPr>
          <a:xfrm>
            <a:off x="7688520" y="465228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2F2F2"/>
              </a:buClr>
              <a:buFont typeface="Symbol" charset="2"/>
              <a:buChar char=""/>
            </a:pPr>
            <a:r>
              <a:rPr lang="zh-TW" b="0" strike="noStrike" spc="-1">
                <a:solidFill>
                  <a:schemeClr val="lt1">
                    <a:lumMod val="95000"/>
                  </a:schemeClr>
                </a:solidFill>
                <a:latin typeface="標楷體" panose="03000509000000000000" pitchFamily="65" charset="-120"/>
                <a:ea typeface="標楷體" panose="03000509000000000000" pitchFamily="65" charset="-120"/>
              </a:rPr>
              <a:t>檔案屬性</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17" name="Text 11"/>
          <p:cNvSpPr/>
          <p:nvPr/>
        </p:nvSpPr>
        <p:spPr>
          <a:xfrm>
            <a:off x="7688520" y="495324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2F2F2"/>
              </a:buClr>
              <a:buFont typeface="Symbol" charset="2"/>
              <a:buChar char=""/>
            </a:pPr>
            <a:r>
              <a:rPr lang="zh-TW" b="0" strike="noStrike" spc="-1">
                <a:solidFill>
                  <a:schemeClr val="lt1">
                    <a:lumMod val="95000"/>
                  </a:schemeClr>
                </a:solidFill>
                <a:latin typeface="標楷體" panose="03000509000000000000" pitchFamily="65" charset="-120"/>
                <a:ea typeface="標楷體" panose="03000509000000000000" pitchFamily="65" charset="-120"/>
              </a:rPr>
              <a:t>存取權限</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18" name="Text 12"/>
          <p:cNvSpPr/>
          <p:nvPr/>
        </p:nvSpPr>
        <p:spPr>
          <a:xfrm>
            <a:off x="7688520" y="525456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1899"/>
              </a:lnSpc>
              <a:buClr>
                <a:srgbClr val="F2F2F2"/>
              </a:buClr>
              <a:buFont typeface="Symbol" charset="2"/>
              <a:buChar char=""/>
            </a:pPr>
            <a:r>
              <a:rPr lang="zh-TW" b="0" strike="noStrike" spc="-1">
                <a:solidFill>
                  <a:schemeClr val="lt1">
                    <a:lumMod val="95000"/>
                  </a:schemeClr>
                </a:solidFill>
                <a:latin typeface="標楷體" panose="03000509000000000000" pitchFamily="65" charset="-120"/>
                <a:ea typeface="標楷體" panose="03000509000000000000" pitchFamily="65" charset="-120"/>
              </a:rPr>
              <a:t>指向實際資料區塊的指標</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19" name="Shape 13"/>
          <p:cNvSpPr/>
          <p:nvPr/>
        </p:nvSpPr>
        <p:spPr>
          <a:xfrm>
            <a:off x="7511400" y="5833800"/>
            <a:ext cx="6508080" cy="1383840"/>
          </a:xfrm>
          <a:prstGeom prst="roundRect">
            <a:avLst>
              <a:gd name="adj" fmla="val 1675"/>
            </a:avLst>
          </a:prstGeom>
          <a:solidFill>
            <a:srgbClr val="212326"/>
          </a:solidFill>
          <a:ln w="22860">
            <a:solidFill>
              <a:srgbClr val="595B5E"/>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FFFFFF"/>
              </a:solidFill>
              <a:latin typeface="標楷體" panose="03000509000000000000" pitchFamily="65" charset="-120"/>
              <a:ea typeface="標楷體" panose="03000509000000000000" pitchFamily="65" charset="-120"/>
            </a:endParaRPr>
          </a:p>
        </p:txBody>
      </p:sp>
      <p:sp>
        <p:nvSpPr>
          <p:cNvPr id="220" name="Text 14"/>
          <p:cNvSpPr/>
          <p:nvPr/>
        </p:nvSpPr>
        <p:spPr>
          <a:xfrm>
            <a:off x="7688520" y="6011280"/>
            <a:ext cx="1931400" cy="241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sz="2000" b="0" strike="noStrike" spc="-1">
                <a:solidFill>
                  <a:schemeClr val="lt1">
                    <a:lumMod val="95000"/>
                  </a:schemeClr>
                </a:solidFill>
                <a:latin typeface="標楷體" panose="03000509000000000000" pitchFamily="65" charset="-120"/>
                <a:ea typeface="標楷體" panose="03000509000000000000" pitchFamily="65" charset="-120"/>
              </a:rPr>
              <a:t>資料區塊</a:t>
            </a:r>
            <a:endParaRPr lang="en-US" sz="2000" b="0" strike="noStrike" spc="-1">
              <a:solidFill>
                <a:srgbClr val="FFFFFF"/>
              </a:solidFill>
              <a:latin typeface="標楷體" panose="03000509000000000000" pitchFamily="65" charset="-120"/>
              <a:ea typeface="標楷體" panose="03000509000000000000" pitchFamily="65" charset="-120"/>
            </a:endParaRPr>
          </a:p>
        </p:txBody>
      </p:sp>
      <p:sp>
        <p:nvSpPr>
          <p:cNvPr id="221" name="Text 15"/>
          <p:cNvSpPr/>
          <p:nvPr/>
        </p:nvSpPr>
        <p:spPr>
          <a:xfrm>
            <a:off x="7688520" y="640728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b="0" strike="noStrike" spc="-1">
                <a:solidFill>
                  <a:schemeClr val="lt1">
                    <a:lumMod val="95000"/>
                  </a:schemeClr>
                </a:solidFill>
                <a:latin typeface="標楷體" panose="03000509000000000000" pitchFamily="65" charset="-120"/>
                <a:ea typeface="標楷體" panose="03000509000000000000" pitchFamily="65" charset="-120"/>
              </a:rPr>
              <a:t>存放實際檔案內容的區域</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22" name="Text 16"/>
          <p:cNvSpPr/>
          <p:nvPr/>
        </p:nvSpPr>
        <p:spPr>
          <a:xfrm>
            <a:off x="7688520" y="6793200"/>
            <a:ext cx="615348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b="0" strike="noStrike" spc="-1">
                <a:solidFill>
                  <a:schemeClr val="lt1">
                    <a:lumMod val="95000"/>
                  </a:schemeClr>
                </a:solidFill>
                <a:latin typeface="標楷體" panose="03000509000000000000" pitchFamily="65" charset="-120"/>
                <a:ea typeface="標楷體" panose="03000509000000000000" pitchFamily="65" charset="-120"/>
              </a:rPr>
              <a:t>即使檔案被刪除，資料仍然存在，直到被新資料覆寫</a:t>
            </a:r>
            <a:endParaRPr lang="en-US" b="0" strike="noStrike" spc="-1">
              <a:solidFill>
                <a:srgbClr val="FFFFFF"/>
              </a:solidFill>
              <a:latin typeface="標楷體" panose="03000509000000000000" pitchFamily="65" charset="-120"/>
              <a:ea typeface="標楷體" panose="03000509000000000000" pitchFamily="65" charset="-120"/>
            </a:endParaRPr>
          </a:p>
        </p:txBody>
      </p:sp>
      <p:sp>
        <p:nvSpPr>
          <p:cNvPr id="223" name="Text 17"/>
          <p:cNvSpPr/>
          <p:nvPr/>
        </p:nvSpPr>
        <p:spPr>
          <a:xfrm>
            <a:off x="618120" y="7565760"/>
            <a:ext cx="13393800" cy="2469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99"/>
              </a:lnSpc>
              <a:tabLst>
                <a:tab pos="0" algn="l"/>
              </a:tabLst>
            </a:pPr>
            <a:r>
              <a:rPr lang="zh-TW" b="0" strike="noStrike" spc="-1" dirty="0">
                <a:solidFill>
                  <a:schemeClr val="lt1">
                    <a:lumMod val="95000"/>
                  </a:schemeClr>
                </a:solidFill>
                <a:latin typeface="標楷體" panose="03000509000000000000" pitchFamily="65" charset="-120"/>
                <a:ea typeface="標楷體" panose="03000509000000000000" pitchFamily="65" charset="-120"/>
              </a:rPr>
              <a:t>檔案修復軟體主要透過掃描檔案系統結構或直接讀取磁碟區塊內容，找出被標記為已刪除但尚未被覆寫的資料，</a:t>
            </a:r>
            <a:endParaRPr lang="en-US" altLang="zh-TW" b="0" strike="noStrike" spc="-1" dirty="0">
              <a:solidFill>
                <a:schemeClr val="lt1">
                  <a:lumMod val="95000"/>
                </a:schemeClr>
              </a:solidFill>
              <a:latin typeface="標楷體" panose="03000509000000000000" pitchFamily="65" charset="-120"/>
              <a:ea typeface="標楷體" panose="03000509000000000000" pitchFamily="65" charset="-120"/>
            </a:endParaRPr>
          </a:p>
          <a:p>
            <a:pPr defTabSz="914400">
              <a:lnSpc>
                <a:spcPts val="1899"/>
              </a:lnSpc>
              <a:tabLst>
                <a:tab pos="0" algn="l"/>
              </a:tabLst>
            </a:pPr>
            <a:r>
              <a:rPr lang="zh-TW" b="0" strike="noStrike" spc="-1" dirty="0">
                <a:solidFill>
                  <a:schemeClr val="lt1">
                    <a:lumMod val="95000"/>
                  </a:schemeClr>
                </a:solidFill>
                <a:latin typeface="標楷體" panose="03000509000000000000" pitchFamily="65" charset="-120"/>
                <a:ea typeface="標楷體" panose="03000509000000000000" pitchFamily="65" charset="-120"/>
              </a:rPr>
              <a:t>並重建檔案系統結構，以實現資料復原。</a:t>
            </a:r>
            <a:endParaRPr lang="en-US" b="0" strike="noStrike" spc="-1" dirty="0">
              <a:solidFill>
                <a:srgbClr val="FFFFFF"/>
              </a:solidFill>
              <a:latin typeface="標楷體" panose="03000509000000000000" pitchFamily="65" charset="-120"/>
              <a:ea typeface="標楷體" panose="03000509000000000000" pitchFamily="65" charset="-120"/>
            </a:endParaRPr>
          </a:p>
        </p:txBody>
      </p:sp>
      <p:sp>
        <p:nvSpPr>
          <p:cNvPr id="224" name="橢圓 39"/>
          <p:cNvSpPr/>
          <p:nvPr/>
        </p:nvSpPr>
        <p:spPr>
          <a:xfrm>
            <a:off x="157680" y="4354200"/>
            <a:ext cx="7175520" cy="2685960"/>
          </a:xfrm>
          <a:prstGeom prst="ellipse">
            <a:avLst/>
          </a:prstGeom>
          <a:solidFill>
            <a:schemeClr val="bg1">
              <a:lumMod val="95000"/>
            </a:schemeClr>
          </a:solidFill>
          <a:ln>
            <a:solidFill>
              <a:srgbClr val="465C63"/>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2800" b="0" strike="noStrike" spc="-1">
              <a:solidFill>
                <a:schemeClr val="lt1">
                  <a:lumMod val="95000"/>
                </a:schemeClr>
              </a:solidFill>
              <a:latin typeface="標楷體" panose="03000509000000000000" pitchFamily="65" charset="-120"/>
              <a:ea typeface="標楷體" panose="03000509000000000000" pitchFamily="65" charset="-120"/>
            </a:endParaRPr>
          </a:p>
        </p:txBody>
      </p:sp>
      <p:graphicFrame>
        <p:nvGraphicFramePr>
          <p:cNvPr id="225" name="表格 1"/>
          <p:cNvGraphicFramePr/>
          <p:nvPr>
            <p:extLst>
              <p:ext uri="{D42A27DB-BD31-4B8C-83A1-F6EECF244321}">
                <p14:modId xmlns:p14="http://schemas.microsoft.com/office/powerpoint/2010/main" val="3551274957"/>
              </p:ext>
            </p:extLst>
          </p:nvPr>
        </p:nvGraphicFramePr>
        <p:xfrm>
          <a:off x="1378080" y="5139720"/>
          <a:ext cx="1494720" cy="1551720"/>
        </p:xfrm>
        <a:graphic>
          <a:graphicData uri="http://schemas.openxmlformats.org/drawingml/2006/table">
            <a:tbl>
              <a:tblPr/>
              <a:tblGrid>
                <a:gridCol w="747360">
                  <a:extLst>
                    <a:ext uri="{9D8B030D-6E8A-4147-A177-3AD203B41FA5}">
                      <a16:colId xmlns:a16="http://schemas.microsoft.com/office/drawing/2014/main" val="20000"/>
                    </a:ext>
                  </a:extLst>
                </a:gridCol>
                <a:gridCol w="747360">
                  <a:extLst>
                    <a:ext uri="{9D8B030D-6E8A-4147-A177-3AD203B41FA5}">
                      <a16:colId xmlns:a16="http://schemas.microsoft.com/office/drawing/2014/main" val="20001"/>
                    </a:ext>
                  </a:extLst>
                </a:gridCol>
              </a:tblGrid>
              <a:tr h="277200">
                <a:tc gridSpan="2">
                  <a:txBody>
                    <a:bodyPr/>
                    <a:lstStyle/>
                    <a:p>
                      <a:pPr algn="ctr" defTabSz="914400">
                        <a:lnSpc>
                          <a:spcPct val="100000"/>
                        </a:lnSpc>
                      </a:pPr>
                      <a:r>
                        <a:rPr lang="zh-TW" sz="1300" b="0" strike="noStrike" spc="-1">
                          <a:solidFill>
                            <a:schemeClr val="dk1"/>
                          </a:solidFill>
                          <a:latin typeface="標楷體"/>
                          <a:ea typeface="標楷體"/>
                        </a:rPr>
                        <a:t>檔案目錄內容</a:t>
                      </a:r>
                      <a:endParaRPr lang="en-US" sz="13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302040">
                <a:tc>
                  <a:txBody>
                    <a:bodyPr/>
                    <a:lstStyle/>
                    <a:p>
                      <a:pPr algn="ctr" defTabSz="914400">
                        <a:lnSpc>
                          <a:spcPct val="100000"/>
                        </a:lnSpc>
                      </a:pPr>
                      <a:r>
                        <a:rPr lang="zh-TW" sz="1100" b="0" strike="noStrike" spc="-1">
                          <a:solidFill>
                            <a:schemeClr val="dk1"/>
                          </a:solidFill>
                          <a:latin typeface="標楷體"/>
                          <a:ea typeface="標楷體"/>
                        </a:rPr>
                        <a:t>檔名</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defTabSz="914400">
                        <a:lnSpc>
                          <a:spcPct val="100000"/>
                        </a:lnSpc>
                      </a:pPr>
                      <a:r>
                        <a:rPr lang="en-US" sz="1100" b="0" strike="noStrike" spc="-1">
                          <a:solidFill>
                            <a:schemeClr val="dk1"/>
                          </a:solidFill>
                          <a:latin typeface="標楷體"/>
                          <a:ea typeface="標楷體"/>
                        </a:rPr>
                        <a:t>inode #</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r h="309240">
                <a:tc>
                  <a:txBody>
                    <a:bodyPr/>
                    <a:lstStyle/>
                    <a:p>
                      <a:pPr algn="ctr" defTabSz="914400">
                        <a:lnSpc>
                          <a:spcPct val="100000"/>
                        </a:lnSpc>
                      </a:pPr>
                      <a:r>
                        <a:rPr lang="en-US" sz="1500" b="0" strike="noStrike" spc="-1">
                          <a:solidFill>
                            <a:schemeClr val="dk1"/>
                          </a:solidFill>
                          <a:latin typeface="標楷體"/>
                          <a:ea typeface="標楷體"/>
                        </a:rPr>
                        <a:t>A</a:t>
                      </a:r>
                      <a:endParaRPr lang="en-US" sz="15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defTabSz="914400">
                        <a:lnSpc>
                          <a:spcPct val="100000"/>
                        </a:lnSpc>
                      </a:pPr>
                      <a:r>
                        <a:rPr lang="en-US" sz="1500" b="0" strike="noStrike" spc="-1" dirty="0">
                          <a:solidFill>
                            <a:schemeClr val="dk1"/>
                          </a:solidFill>
                          <a:latin typeface="標楷體"/>
                          <a:ea typeface="標楷體"/>
                        </a:rPr>
                        <a:t>#100</a:t>
                      </a:r>
                      <a:endParaRPr lang="en-US" sz="1500" b="0" strike="noStrike" spc="-1" dirty="0">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2"/>
                  </a:ext>
                </a:extLst>
              </a:tr>
              <a:tr h="309240">
                <a:tc>
                  <a:txBody>
                    <a:bodyPr/>
                    <a:lstStyle/>
                    <a:p>
                      <a:pPr algn="ctr" defTabSz="914400">
                        <a:lnSpc>
                          <a:spcPct val="100000"/>
                        </a:lnSpc>
                      </a:pPr>
                      <a:r>
                        <a:rPr lang="en-US" sz="1500" b="0" strike="noStrike" spc="-1">
                          <a:solidFill>
                            <a:schemeClr val="dk1"/>
                          </a:solidFill>
                          <a:latin typeface="標楷體"/>
                          <a:ea typeface="標楷體"/>
                        </a:rPr>
                        <a:t>B</a:t>
                      </a:r>
                      <a:endParaRPr lang="en-US" sz="15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defTabSz="914400">
                        <a:lnSpc>
                          <a:spcPct val="100000"/>
                        </a:lnSpc>
                      </a:pPr>
                      <a:r>
                        <a:rPr lang="en-US" sz="1500" b="0" strike="noStrike" spc="-1">
                          <a:solidFill>
                            <a:schemeClr val="dk1"/>
                          </a:solidFill>
                          <a:latin typeface="標楷體"/>
                          <a:ea typeface="標楷體"/>
                        </a:rPr>
                        <a:t>#200</a:t>
                      </a:r>
                      <a:endParaRPr lang="en-US" sz="15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3"/>
                  </a:ext>
                </a:extLst>
              </a:tr>
              <a:tr h="309240">
                <a:tc>
                  <a:txBody>
                    <a:bodyPr/>
                    <a:lstStyle/>
                    <a:p>
                      <a:pPr algn="ctr" defTabSz="914400">
                        <a:lnSpc>
                          <a:spcPct val="100000"/>
                        </a:lnSpc>
                      </a:pPr>
                      <a:r>
                        <a:rPr lang="en-US" sz="1500" b="0" strike="noStrike" spc="-1">
                          <a:solidFill>
                            <a:schemeClr val="dk1"/>
                          </a:solidFill>
                          <a:latin typeface="標楷體"/>
                          <a:ea typeface="標楷體"/>
                        </a:rPr>
                        <a:t>C</a:t>
                      </a:r>
                      <a:endParaRPr lang="en-US" sz="15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defTabSz="914400">
                        <a:lnSpc>
                          <a:spcPct val="100000"/>
                        </a:lnSpc>
                      </a:pPr>
                      <a:r>
                        <a:rPr lang="en-US" sz="1500" b="0" strike="noStrike" spc="-1" dirty="0">
                          <a:solidFill>
                            <a:schemeClr val="dk1"/>
                          </a:solidFill>
                          <a:latin typeface="標楷體"/>
                          <a:ea typeface="標楷體"/>
                        </a:rPr>
                        <a:t>#300</a:t>
                      </a:r>
                      <a:endParaRPr lang="en-US" sz="1500" b="0" strike="noStrike" spc="-1" dirty="0">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4"/>
                  </a:ext>
                </a:extLst>
              </a:tr>
            </a:tbl>
          </a:graphicData>
        </a:graphic>
      </p:graphicFrame>
      <p:graphicFrame>
        <p:nvGraphicFramePr>
          <p:cNvPr id="226" name="表格 19"/>
          <p:cNvGraphicFramePr/>
          <p:nvPr>
            <p:extLst>
              <p:ext uri="{D42A27DB-BD31-4B8C-83A1-F6EECF244321}">
                <p14:modId xmlns:p14="http://schemas.microsoft.com/office/powerpoint/2010/main" val="771628406"/>
              </p:ext>
            </p:extLst>
          </p:nvPr>
        </p:nvGraphicFramePr>
        <p:xfrm>
          <a:off x="3348000" y="5139720"/>
          <a:ext cx="1322640" cy="1574280"/>
        </p:xfrm>
        <a:graphic>
          <a:graphicData uri="http://schemas.openxmlformats.org/drawingml/2006/table">
            <a:tbl>
              <a:tblPr/>
              <a:tblGrid>
                <a:gridCol w="1322640">
                  <a:extLst>
                    <a:ext uri="{9D8B030D-6E8A-4147-A177-3AD203B41FA5}">
                      <a16:colId xmlns:a16="http://schemas.microsoft.com/office/drawing/2014/main" val="20000"/>
                    </a:ext>
                  </a:extLst>
                </a:gridCol>
              </a:tblGrid>
              <a:tr h="294120">
                <a:tc>
                  <a:txBody>
                    <a:bodyPr/>
                    <a:lstStyle/>
                    <a:p>
                      <a:pPr algn="ctr" defTabSz="914400">
                        <a:lnSpc>
                          <a:spcPct val="100000"/>
                        </a:lnSpc>
                      </a:pPr>
                      <a:r>
                        <a:rPr lang="en-US" sz="1300" b="0" strike="noStrike" spc="-1">
                          <a:solidFill>
                            <a:schemeClr val="dk1"/>
                          </a:solidFill>
                          <a:latin typeface="標楷體"/>
                          <a:ea typeface="標楷體"/>
                        </a:rPr>
                        <a:t>inode table.</a:t>
                      </a:r>
                      <a:endParaRPr lang="en-US" sz="13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0"/>
                  </a:ext>
                </a:extLst>
              </a:tr>
              <a:tr h="410760">
                <a:tc>
                  <a:txBody>
                    <a:bodyPr/>
                    <a:lstStyle/>
                    <a:p>
                      <a:pPr algn="ctr" defTabSz="914400">
                        <a:lnSpc>
                          <a:spcPct val="100000"/>
                        </a:lnSpc>
                      </a:pPr>
                      <a:r>
                        <a:rPr lang="en-US" sz="1100" b="0" strike="noStrike" spc="-1">
                          <a:solidFill>
                            <a:schemeClr val="dk1"/>
                          </a:solidFill>
                          <a:latin typeface="標楷體"/>
                          <a:ea typeface="標楷體"/>
                        </a:rPr>
                        <a:t>#100 </a:t>
                      </a:r>
                      <a:r>
                        <a:rPr lang="zh-TW" sz="1100" b="0" strike="noStrike" spc="-1">
                          <a:solidFill>
                            <a:schemeClr val="dk1"/>
                          </a:solidFill>
                          <a:latin typeface="標楷體"/>
                          <a:ea typeface="標楷體"/>
                        </a:rPr>
                        <a:t>屬性、指標</a:t>
                      </a:r>
                      <a:r>
                        <a:rPr lang="en-US" sz="1100" b="0" strike="noStrike" spc="-1">
                          <a:solidFill>
                            <a:schemeClr val="dk1"/>
                          </a:solidFill>
                          <a:latin typeface="標楷體"/>
                          <a:ea typeface="標楷體"/>
                        </a:rPr>
                        <a:t>..</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r h="410760">
                <a:tc>
                  <a:txBody>
                    <a:bodyPr/>
                    <a:lstStyle/>
                    <a:p>
                      <a:pPr algn="ctr" defTabSz="914400">
                        <a:lnSpc>
                          <a:spcPct val="100000"/>
                        </a:lnSpc>
                      </a:pPr>
                      <a:r>
                        <a:rPr lang="en-US" sz="1100" b="0" strike="noStrike" spc="-1">
                          <a:solidFill>
                            <a:schemeClr val="dk1"/>
                          </a:solidFill>
                          <a:latin typeface="標楷體"/>
                          <a:ea typeface="標楷體"/>
                        </a:rPr>
                        <a:t>#200 </a:t>
                      </a:r>
                      <a:r>
                        <a:rPr lang="zh-TW" sz="1100" b="0" strike="noStrike" spc="-1">
                          <a:solidFill>
                            <a:schemeClr val="dk1"/>
                          </a:solidFill>
                          <a:latin typeface="標楷體"/>
                          <a:ea typeface="標楷體"/>
                        </a:rPr>
                        <a:t>屬性、指標</a:t>
                      </a:r>
                      <a:r>
                        <a:rPr lang="en-US" sz="1100" b="0" strike="noStrike" spc="-1">
                          <a:solidFill>
                            <a:schemeClr val="dk1"/>
                          </a:solidFill>
                          <a:latin typeface="標楷體"/>
                          <a:ea typeface="標楷體"/>
                        </a:rPr>
                        <a:t>..</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2"/>
                  </a:ext>
                </a:extLst>
              </a:tr>
              <a:tr h="410760">
                <a:tc>
                  <a:txBody>
                    <a:bodyPr/>
                    <a:lstStyle/>
                    <a:p>
                      <a:pPr algn="ctr" defTabSz="914400">
                        <a:lnSpc>
                          <a:spcPct val="100000"/>
                        </a:lnSpc>
                      </a:pPr>
                      <a:r>
                        <a:rPr lang="en-US" sz="1100" b="0" strike="noStrike" spc="-1">
                          <a:solidFill>
                            <a:schemeClr val="dk1"/>
                          </a:solidFill>
                          <a:latin typeface="標楷體"/>
                          <a:ea typeface="標楷體"/>
                        </a:rPr>
                        <a:t>#300 </a:t>
                      </a:r>
                      <a:r>
                        <a:rPr lang="zh-TW" sz="1100" b="0" strike="noStrike" spc="-1">
                          <a:solidFill>
                            <a:schemeClr val="dk1"/>
                          </a:solidFill>
                          <a:latin typeface="標楷體"/>
                          <a:ea typeface="標楷體"/>
                        </a:rPr>
                        <a:t>屬性、指標</a:t>
                      </a:r>
                      <a:r>
                        <a:rPr lang="en-US" sz="1100" b="0" strike="noStrike" spc="-1">
                          <a:solidFill>
                            <a:schemeClr val="dk1"/>
                          </a:solidFill>
                          <a:latin typeface="標楷體"/>
                          <a:ea typeface="標楷體"/>
                        </a:rPr>
                        <a:t>..</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3"/>
                  </a:ext>
                </a:extLst>
              </a:tr>
            </a:tbl>
          </a:graphicData>
        </a:graphic>
      </p:graphicFrame>
      <p:graphicFrame>
        <p:nvGraphicFramePr>
          <p:cNvPr id="227" name="表格 21"/>
          <p:cNvGraphicFramePr/>
          <p:nvPr>
            <p:extLst>
              <p:ext uri="{D42A27DB-BD31-4B8C-83A1-F6EECF244321}">
                <p14:modId xmlns:p14="http://schemas.microsoft.com/office/powerpoint/2010/main" val="2866273150"/>
              </p:ext>
            </p:extLst>
          </p:nvPr>
        </p:nvGraphicFramePr>
        <p:xfrm>
          <a:off x="5195520" y="5192280"/>
          <a:ext cx="1322640" cy="1424280"/>
        </p:xfrm>
        <a:graphic>
          <a:graphicData uri="http://schemas.openxmlformats.org/drawingml/2006/table">
            <a:tbl>
              <a:tblPr/>
              <a:tblGrid>
                <a:gridCol w="1322640">
                  <a:extLst>
                    <a:ext uri="{9D8B030D-6E8A-4147-A177-3AD203B41FA5}">
                      <a16:colId xmlns:a16="http://schemas.microsoft.com/office/drawing/2014/main" val="20000"/>
                    </a:ext>
                  </a:extLst>
                </a:gridCol>
              </a:tblGrid>
              <a:tr h="506160">
                <a:tc>
                  <a:txBody>
                    <a:bodyPr/>
                    <a:lstStyle/>
                    <a:p>
                      <a:pPr algn="ctr" defTabSz="914400">
                        <a:lnSpc>
                          <a:spcPct val="100000"/>
                        </a:lnSpc>
                      </a:pPr>
                      <a:r>
                        <a:rPr lang="zh-TW" sz="1300" b="0" strike="noStrike" spc="-1">
                          <a:solidFill>
                            <a:schemeClr val="dk1"/>
                          </a:solidFill>
                          <a:latin typeface="標楷體"/>
                          <a:ea typeface="標楷體"/>
                        </a:rPr>
                        <a:t>資料區塊</a:t>
                      </a:r>
                      <a:r>
                        <a:rPr lang="en-US" sz="1300" b="0" strike="noStrike" spc="-1">
                          <a:solidFill>
                            <a:schemeClr val="dk1"/>
                          </a:solidFill>
                          <a:latin typeface="標楷體"/>
                          <a:ea typeface="標楷體"/>
                        </a:rPr>
                        <a:t>(block)</a:t>
                      </a:r>
                      <a:r>
                        <a:rPr lang="en-US" sz="1500" b="0" strike="noStrike" spc="-1">
                          <a:solidFill>
                            <a:schemeClr val="dk1"/>
                          </a:solidFill>
                          <a:latin typeface="標楷體"/>
                          <a:ea typeface="標楷體"/>
                        </a:rPr>
                        <a:t> </a:t>
                      </a:r>
                      <a:endParaRPr lang="en-US" sz="15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0"/>
                  </a:ext>
                </a:extLst>
              </a:tr>
              <a:tr h="302040">
                <a:tc>
                  <a:txBody>
                    <a:bodyPr/>
                    <a:lstStyle/>
                    <a:p>
                      <a:pPr algn="ctr" defTabSz="914400">
                        <a:lnSpc>
                          <a:spcPct val="100000"/>
                        </a:lnSpc>
                        <a:tabLst>
                          <a:tab pos="0" algn="l"/>
                        </a:tabLst>
                      </a:pPr>
                      <a:r>
                        <a:rPr lang="en-US" sz="1100" b="0" strike="noStrike" spc="-1">
                          <a:solidFill>
                            <a:schemeClr val="dk1"/>
                          </a:solidFill>
                          <a:latin typeface="標楷體"/>
                          <a:ea typeface="標楷體"/>
                        </a:rPr>
                        <a:t>A</a:t>
                      </a:r>
                      <a:r>
                        <a:rPr lang="zh-TW" sz="1100" b="0" strike="noStrike" spc="-1">
                          <a:solidFill>
                            <a:schemeClr val="dk1"/>
                          </a:solidFill>
                          <a:latin typeface="標楷體"/>
                          <a:ea typeface="標楷體"/>
                        </a:rPr>
                        <a:t>檔案內容</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r h="302040">
                <a:tc>
                  <a:txBody>
                    <a:bodyPr/>
                    <a:lstStyle/>
                    <a:p>
                      <a:pPr algn="ctr" defTabSz="914400">
                        <a:lnSpc>
                          <a:spcPct val="100000"/>
                        </a:lnSpc>
                        <a:tabLst>
                          <a:tab pos="0" algn="l"/>
                        </a:tabLst>
                      </a:pPr>
                      <a:r>
                        <a:rPr lang="en-US" sz="1100" b="0" strike="noStrike" spc="-1">
                          <a:solidFill>
                            <a:schemeClr val="dk1"/>
                          </a:solidFill>
                          <a:latin typeface="標楷體"/>
                          <a:ea typeface="標楷體"/>
                        </a:rPr>
                        <a:t>B</a:t>
                      </a:r>
                      <a:r>
                        <a:rPr lang="zh-TW" sz="1100" b="0" strike="noStrike" spc="-1">
                          <a:solidFill>
                            <a:schemeClr val="dk1"/>
                          </a:solidFill>
                          <a:latin typeface="標楷體"/>
                          <a:ea typeface="標楷體"/>
                        </a:rPr>
                        <a:t>檔案內容</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2"/>
                  </a:ext>
                </a:extLst>
              </a:tr>
              <a:tr h="302040">
                <a:tc>
                  <a:txBody>
                    <a:bodyPr/>
                    <a:lstStyle/>
                    <a:p>
                      <a:pPr algn="ctr" defTabSz="914400">
                        <a:lnSpc>
                          <a:spcPct val="100000"/>
                        </a:lnSpc>
                        <a:tabLst>
                          <a:tab pos="0" algn="l"/>
                        </a:tabLst>
                      </a:pPr>
                      <a:r>
                        <a:rPr lang="en-US" sz="1100" b="0" strike="noStrike" spc="-1">
                          <a:solidFill>
                            <a:schemeClr val="dk1"/>
                          </a:solidFill>
                          <a:latin typeface="標楷體"/>
                          <a:ea typeface="標楷體"/>
                        </a:rPr>
                        <a:t>C</a:t>
                      </a:r>
                      <a:r>
                        <a:rPr lang="zh-TW" sz="1100" b="0" strike="noStrike" spc="-1">
                          <a:solidFill>
                            <a:schemeClr val="dk1"/>
                          </a:solidFill>
                          <a:latin typeface="標楷體"/>
                          <a:ea typeface="標楷體"/>
                        </a:rPr>
                        <a:t>檔案內容</a:t>
                      </a:r>
                      <a:endParaRPr lang="en-US" sz="1100" b="0" strike="noStrike" spc="-1">
                        <a:solidFill>
                          <a:srgbClr val="FFFFFF"/>
                        </a:solidFill>
                        <a:latin typeface="Arial"/>
                      </a:endParaRPr>
                    </a:p>
                  </a:txBody>
                  <a:tcPr marL="84240" marR="842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3"/>
                  </a:ext>
                </a:extLst>
              </a:tr>
            </a:tbl>
          </a:graphicData>
        </a:graphic>
      </p:graphicFrame>
      <p:cxnSp>
        <p:nvCxnSpPr>
          <p:cNvPr id="228" name="直線單箭頭接點 6"/>
          <p:cNvCxnSpPr/>
          <p:nvPr/>
        </p:nvCxnSpPr>
        <p:spPr>
          <a:xfrm>
            <a:off x="2843640" y="5576760"/>
            <a:ext cx="334440" cy="1800"/>
          </a:xfrm>
          <a:prstGeom prst="straightConnector1">
            <a:avLst/>
          </a:prstGeom>
          <a:ln w="0">
            <a:solidFill>
              <a:srgbClr val="000000"/>
            </a:solidFill>
            <a:tailEnd type="arrow" w="med" len="med"/>
          </a:ln>
        </p:spPr>
      </p:cxnSp>
      <p:cxnSp>
        <p:nvCxnSpPr>
          <p:cNvPr id="229" name="直線單箭頭接點 25"/>
          <p:cNvCxnSpPr/>
          <p:nvPr/>
        </p:nvCxnSpPr>
        <p:spPr>
          <a:xfrm>
            <a:off x="2843640" y="5937120"/>
            <a:ext cx="334440" cy="1800"/>
          </a:xfrm>
          <a:prstGeom prst="straightConnector1">
            <a:avLst/>
          </a:prstGeom>
          <a:ln w="0">
            <a:solidFill>
              <a:srgbClr val="000000"/>
            </a:solidFill>
            <a:tailEnd type="arrow" w="med" len="med"/>
          </a:ln>
        </p:spPr>
      </p:cxnSp>
      <p:cxnSp>
        <p:nvCxnSpPr>
          <p:cNvPr id="230" name="直線單箭頭接點 31"/>
          <p:cNvCxnSpPr/>
          <p:nvPr/>
        </p:nvCxnSpPr>
        <p:spPr>
          <a:xfrm>
            <a:off x="2843640" y="6297120"/>
            <a:ext cx="334440" cy="1800"/>
          </a:xfrm>
          <a:prstGeom prst="straightConnector1">
            <a:avLst/>
          </a:prstGeom>
          <a:ln w="0">
            <a:solidFill>
              <a:srgbClr val="000000"/>
            </a:solidFill>
            <a:tailEnd type="arrow" w="med" len="med"/>
          </a:ln>
        </p:spPr>
      </p:cxnSp>
      <p:cxnSp>
        <p:nvCxnSpPr>
          <p:cNvPr id="231" name="直線單箭頭接點 32"/>
          <p:cNvCxnSpPr/>
          <p:nvPr/>
        </p:nvCxnSpPr>
        <p:spPr>
          <a:xfrm>
            <a:off x="4788000" y="5639040"/>
            <a:ext cx="334080" cy="1800"/>
          </a:xfrm>
          <a:prstGeom prst="straightConnector1">
            <a:avLst/>
          </a:prstGeom>
          <a:ln w="0">
            <a:solidFill>
              <a:srgbClr val="000000"/>
            </a:solidFill>
            <a:tailEnd type="arrow" w="med" len="med"/>
          </a:ln>
        </p:spPr>
      </p:cxnSp>
      <p:cxnSp>
        <p:nvCxnSpPr>
          <p:cNvPr id="232" name="直線單箭頭接點 33"/>
          <p:cNvCxnSpPr/>
          <p:nvPr/>
        </p:nvCxnSpPr>
        <p:spPr>
          <a:xfrm>
            <a:off x="4788000" y="5937120"/>
            <a:ext cx="334080" cy="1800"/>
          </a:xfrm>
          <a:prstGeom prst="straightConnector1">
            <a:avLst/>
          </a:prstGeom>
          <a:ln w="0">
            <a:solidFill>
              <a:srgbClr val="000000"/>
            </a:solidFill>
            <a:tailEnd type="arrow" w="med" len="med"/>
          </a:ln>
        </p:spPr>
      </p:cxnSp>
      <p:cxnSp>
        <p:nvCxnSpPr>
          <p:cNvPr id="233" name="直線單箭頭接點 34"/>
          <p:cNvCxnSpPr/>
          <p:nvPr/>
        </p:nvCxnSpPr>
        <p:spPr>
          <a:xfrm>
            <a:off x="4788000" y="6297120"/>
            <a:ext cx="334080" cy="1800"/>
          </a:xfrm>
          <a:prstGeom prst="straightConnector1">
            <a:avLst/>
          </a:prstGeom>
          <a:ln w="0">
            <a:solidFill>
              <a:srgbClr val="000000"/>
            </a:solidFill>
            <a:tailEnd type="arrow" w="med" len="med"/>
          </a:ln>
        </p:spPr>
      </p:cxnSp>
      <p:sp>
        <p:nvSpPr>
          <p:cNvPr id="234" name="矩形 9"/>
          <p:cNvSpPr/>
          <p:nvPr/>
        </p:nvSpPr>
        <p:spPr>
          <a:xfrm>
            <a:off x="2468520" y="4458960"/>
            <a:ext cx="2554200" cy="644877"/>
          </a:xfrm>
          <a:prstGeom prst="rect">
            <a:avLst/>
          </a:prstGeom>
          <a:gradFill rotWithShape="0">
            <a:gsLst>
              <a:gs pos="0">
                <a:srgbClr val="C3D7DE"/>
              </a:gs>
              <a:gs pos="40000">
                <a:srgbClr val="B9CBD2"/>
              </a:gs>
              <a:gs pos="100000">
                <a:srgbClr val="8CAAB2"/>
              </a:gs>
            </a:gsLst>
            <a:lin ang="5400000"/>
          </a:gradFill>
          <a:ln>
            <a:solidFill>
              <a:srgbClr val="759AA5"/>
            </a:solidFill>
            <a:round/>
          </a:ln>
        </p:spPr>
        <p:style>
          <a:lnRef idx="1">
            <a:schemeClr val="accent1"/>
          </a:lnRef>
          <a:fillRef idx="2">
            <a:schemeClr val="accent1"/>
          </a:fillRef>
          <a:effectRef idx="1">
            <a:schemeClr val="accent1"/>
          </a:effectRef>
          <a:fontRef idx="minor"/>
        </p:style>
        <p:txBody>
          <a:bodyPr lIns="90000" tIns="45000" rIns="90000" bIns="45000" anchor="t">
            <a:spAutoFit/>
          </a:bodyPr>
          <a:lstStyle/>
          <a:p>
            <a:pPr algn="ctr" defTabSz="914400">
              <a:lnSpc>
                <a:spcPct val="100000"/>
              </a:lnSpc>
            </a:pPr>
            <a:r>
              <a:rPr lang="zh-TW" sz="3600" b="0" strike="noStrike" spc="-1" dirty="0">
                <a:solidFill>
                  <a:schemeClr val="lt1">
                    <a:lumMod val="95000"/>
                  </a:schemeClr>
                </a:solidFill>
                <a:latin typeface="標楷體" panose="03000509000000000000" pitchFamily="65" charset="-120"/>
                <a:ea typeface="標楷體" panose="03000509000000000000" pitchFamily="65" charset="-120"/>
              </a:rPr>
              <a:t>檔案配置表</a:t>
            </a:r>
            <a:endParaRPr lang="en-US" sz="3600" b="0" strike="noStrike" spc="-1" dirty="0">
              <a:solidFill>
                <a:srgbClr val="000000"/>
              </a:solidFill>
              <a:latin typeface="標楷體" panose="03000509000000000000" pitchFamily="65" charset="-120"/>
              <a:ea typeface="標楷體" panose="03000509000000000000" pitchFamily="65" charset="-120"/>
            </a:endParaRPr>
          </a:p>
        </p:txBody>
      </p:sp>
      <p:sp>
        <p:nvSpPr>
          <p:cNvPr id="235" name="文字方塊 46"/>
          <p:cNvSpPr/>
          <p:nvPr/>
        </p:nvSpPr>
        <p:spPr>
          <a:xfrm>
            <a:off x="210600" y="5547960"/>
            <a:ext cx="100980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zh-TW" sz="2000" b="0" strike="noStrike" spc="-1">
                <a:solidFill>
                  <a:schemeClr val="lt1">
                    <a:lumMod val="95000"/>
                  </a:schemeClr>
                </a:solidFill>
                <a:latin typeface="標楷體" panose="03000509000000000000" pitchFamily="65" charset="-120"/>
                <a:ea typeface="標楷體" panose="03000509000000000000" pitchFamily="65" charset="-120"/>
              </a:rPr>
              <a:t>刪除檔案</a:t>
            </a:r>
            <a:endParaRPr lang="en-US" sz="2000" b="0" strike="noStrike" spc="-1">
              <a:solidFill>
                <a:srgbClr val="FFFFFF"/>
              </a:solidFill>
              <a:latin typeface="標楷體" panose="03000509000000000000" pitchFamily="65" charset="-120"/>
              <a:ea typeface="標楷體" panose="03000509000000000000" pitchFamily="65"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36" name="Text 0"/>
          <p:cNvSpPr/>
          <p:nvPr/>
        </p:nvSpPr>
        <p:spPr>
          <a:xfrm>
            <a:off x="678600" y="600840"/>
            <a:ext cx="2120400" cy="264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sz="2000" b="0" strike="noStrike" spc="-1">
                <a:solidFill>
                  <a:srgbClr val="002060"/>
                </a:solidFill>
                <a:latin typeface="標楷體"/>
                <a:ea typeface="標楷體"/>
              </a:rPr>
              <a:t>儲存媒體修復</a:t>
            </a:r>
            <a:endParaRPr lang="en-US" sz="2000" b="0" strike="noStrike" spc="-1">
              <a:solidFill>
                <a:srgbClr val="002060"/>
              </a:solidFill>
              <a:latin typeface="Arial"/>
            </a:endParaRPr>
          </a:p>
        </p:txBody>
      </p:sp>
      <p:sp>
        <p:nvSpPr>
          <p:cNvPr id="237" name="Text 1"/>
          <p:cNvSpPr/>
          <p:nvPr/>
        </p:nvSpPr>
        <p:spPr>
          <a:xfrm>
            <a:off x="678600" y="1035360"/>
            <a:ext cx="4958280" cy="52956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4150"/>
              </a:lnSpc>
              <a:tabLst>
                <a:tab pos="0" algn="l"/>
              </a:tabLst>
            </a:pPr>
            <a:r>
              <a:rPr lang="zh-TW" sz="4000" b="0" strike="noStrike" spc="-1">
                <a:solidFill>
                  <a:srgbClr val="002060"/>
                </a:solidFill>
                <a:latin typeface="標楷體"/>
                <a:ea typeface="標楷體"/>
              </a:rPr>
              <a:t>電子檔案修復軟體推薦</a:t>
            </a:r>
            <a:r>
              <a:rPr lang="en-US" sz="4000" b="0" strike="noStrike" spc="-1">
                <a:solidFill>
                  <a:srgbClr val="002060"/>
                </a:solidFill>
                <a:latin typeface="標楷體"/>
                <a:ea typeface="標楷體"/>
              </a:rPr>
              <a:t>(</a:t>
            </a:r>
            <a:r>
              <a:rPr lang="zh-TW" sz="4000" b="0" strike="noStrike" spc="-1">
                <a:solidFill>
                  <a:srgbClr val="002060"/>
                </a:solidFill>
                <a:latin typeface="標楷體"/>
                <a:ea typeface="標楷體"/>
              </a:rPr>
              <a:t>一</a:t>
            </a:r>
            <a:r>
              <a:rPr lang="en-US" sz="4000" b="0" strike="noStrike" spc="-1">
                <a:solidFill>
                  <a:srgbClr val="002060"/>
                </a:solidFill>
                <a:latin typeface="標楷體"/>
                <a:ea typeface="標楷體"/>
              </a:rPr>
              <a:t>)</a:t>
            </a:r>
            <a:endParaRPr lang="en-US" sz="4000" b="0" strike="noStrike" spc="-1">
              <a:solidFill>
                <a:srgbClr val="002060"/>
              </a:solidFill>
              <a:latin typeface="Arial"/>
            </a:endParaRPr>
          </a:p>
        </p:txBody>
      </p:sp>
      <p:pic>
        <p:nvPicPr>
          <p:cNvPr id="238" name="Image 0" descr="preencoded.png"/>
          <p:cNvPicPr/>
          <p:nvPr/>
        </p:nvPicPr>
        <p:blipFill>
          <a:blip r:embed="rId4"/>
          <a:stretch/>
        </p:blipFill>
        <p:spPr>
          <a:xfrm>
            <a:off x="678600" y="2010960"/>
            <a:ext cx="4701240" cy="3741120"/>
          </a:xfrm>
          <a:prstGeom prst="rect">
            <a:avLst/>
          </a:prstGeom>
          <a:ln w="0">
            <a:noFill/>
          </a:ln>
        </p:spPr>
      </p:pic>
      <p:sp>
        <p:nvSpPr>
          <p:cNvPr id="239" name="Text 2"/>
          <p:cNvSpPr/>
          <p:nvPr/>
        </p:nvSpPr>
        <p:spPr>
          <a:xfrm>
            <a:off x="5963726" y="2010960"/>
            <a:ext cx="2544480" cy="3175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500"/>
              </a:lnSpc>
              <a:tabLst>
                <a:tab pos="0" algn="l"/>
              </a:tabLst>
            </a:pPr>
            <a:r>
              <a:rPr lang="en-US" sz="2400" b="0" strike="noStrike" spc="-1">
                <a:solidFill>
                  <a:srgbClr val="002060"/>
                </a:solidFill>
                <a:latin typeface="標楷體"/>
                <a:ea typeface="標楷體"/>
              </a:rPr>
              <a:t>Recuva</a:t>
            </a:r>
            <a:endParaRPr lang="en-US" sz="2400" b="0" strike="noStrike" spc="-1">
              <a:solidFill>
                <a:srgbClr val="002060"/>
              </a:solidFill>
              <a:latin typeface="Arial"/>
            </a:endParaRPr>
          </a:p>
        </p:txBody>
      </p:sp>
      <p:sp>
        <p:nvSpPr>
          <p:cNvPr id="240" name="Shape 3"/>
          <p:cNvSpPr/>
          <p:nvPr/>
        </p:nvSpPr>
        <p:spPr>
          <a:xfrm>
            <a:off x="5963726" y="2520000"/>
            <a:ext cx="6662160" cy="1967400"/>
          </a:xfrm>
          <a:prstGeom prst="roundRect">
            <a:avLst>
              <a:gd name="adj" fmla="val 1288"/>
            </a:avLst>
          </a:prstGeom>
          <a:noFill/>
          <a:ln w="7620">
            <a:solidFill>
              <a:srgbClr val="FFFFFF">
                <a:alpha val="24000"/>
              </a:srgbClr>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41" name="Shape 4"/>
          <p:cNvSpPr/>
          <p:nvPr/>
        </p:nvSpPr>
        <p:spPr>
          <a:xfrm>
            <a:off x="5971286" y="2527560"/>
            <a:ext cx="6427800" cy="489600"/>
          </a:xfrm>
          <a:prstGeom prst="rect">
            <a:avLst/>
          </a:prstGeom>
          <a:solidFill>
            <a:srgbClr val="FFFFFF">
              <a:alpha val="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42" name="Text 5"/>
          <p:cNvSpPr/>
          <p:nvPr/>
        </p:nvSpPr>
        <p:spPr>
          <a:xfrm>
            <a:off x="6140846" y="263700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zh-TW" sz="2400" b="1" strike="noStrike" spc="-1">
                <a:solidFill>
                  <a:srgbClr val="002060"/>
                </a:solidFill>
                <a:latin typeface="標楷體"/>
                <a:ea typeface="標楷體"/>
              </a:rPr>
              <a:t>作業系統：</a:t>
            </a:r>
            <a:endParaRPr lang="en-US" sz="2400" b="0" strike="noStrike" spc="-1">
              <a:solidFill>
                <a:srgbClr val="002060"/>
              </a:solidFill>
              <a:latin typeface="Arial"/>
            </a:endParaRPr>
          </a:p>
        </p:txBody>
      </p:sp>
      <p:sp>
        <p:nvSpPr>
          <p:cNvPr id="243" name="Text 6"/>
          <p:cNvSpPr/>
          <p:nvPr/>
        </p:nvSpPr>
        <p:spPr>
          <a:xfrm>
            <a:off x="9358886" y="263700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en-US" sz="2400" b="0" strike="noStrike" spc="-1">
                <a:solidFill>
                  <a:srgbClr val="002060"/>
                </a:solidFill>
                <a:latin typeface="標楷體"/>
                <a:ea typeface="標楷體"/>
              </a:rPr>
              <a:t>Windows 11</a:t>
            </a:r>
            <a:r>
              <a:rPr lang="zh-TW" sz="2400" b="0" strike="noStrike" spc="-1">
                <a:solidFill>
                  <a:srgbClr val="002060"/>
                </a:solidFill>
                <a:latin typeface="標楷體"/>
                <a:ea typeface="標楷體"/>
              </a:rPr>
              <a:t>、</a:t>
            </a:r>
            <a:r>
              <a:rPr lang="en-US" sz="2400" b="0" strike="noStrike" spc="-1">
                <a:solidFill>
                  <a:srgbClr val="002060"/>
                </a:solidFill>
                <a:latin typeface="標楷體"/>
                <a:ea typeface="標楷體"/>
              </a:rPr>
              <a:t>10</a:t>
            </a:r>
            <a:endParaRPr lang="en-US" sz="2400" b="0" strike="noStrike" spc="-1">
              <a:solidFill>
                <a:srgbClr val="002060"/>
              </a:solidFill>
              <a:latin typeface="Arial"/>
            </a:endParaRPr>
          </a:p>
        </p:txBody>
      </p:sp>
      <p:sp>
        <p:nvSpPr>
          <p:cNvPr id="244" name="Shape 7"/>
          <p:cNvSpPr/>
          <p:nvPr/>
        </p:nvSpPr>
        <p:spPr>
          <a:xfrm>
            <a:off x="5971286" y="2992119"/>
            <a:ext cx="8265414" cy="489601"/>
          </a:xfrm>
          <a:prstGeom prst="rect">
            <a:avLst/>
          </a:prstGeom>
          <a:solidFill>
            <a:schemeClr val="bg1">
              <a:lumMod val="50000"/>
              <a:alpha val="2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45" name="Text 8"/>
          <p:cNvSpPr/>
          <p:nvPr/>
        </p:nvSpPr>
        <p:spPr>
          <a:xfrm>
            <a:off x="6140846" y="312696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zh-TW" sz="2400" b="1" strike="noStrike" spc="-1">
                <a:solidFill>
                  <a:srgbClr val="002060"/>
                </a:solidFill>
                <a:latin typeface="標楷體"/>
                <a:ea typeface="標楷體"/>
              </a:rPr>
              <a:t>支援語系：</a:t>
            </a:r>
            <a:endParaRPr lang="en-US" sz="2400" b="0" strike="noStrike" spc="-1">
              <a:solidFill>
                <a:srgbClr val="002060"/>
              </a:solidFill>
              <a:latin typeface="Arial"/>
            </a:endParaRPr>
          </a:p>
        </p:txBody>
      </p:sp>
      <p:sp>
        <p:nvSpPr>
          <p:cNvPr id="246" name="Text 9"/>
          <p:cNvSpPr/>
          <p:nvPr/>
        </p:nvSpPr>
        <p:spPr>
          <a:xfrm>
            <a:off x="9358886" y="312696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zh-TW" sz="2400" b="0" strike="noStrike" spc="-1">
                <a:solidFill>
                  <a:srgbClr val="002060"/>
                </a:solidFill>
                <a:latin typeface="標楷體"/>
                <a:ea typeface="標楷體"/>
              </a:rPr>
              <a:t>中文等多國語系</a:t>
            </a:r>
            <a:endParaRPr lang="en-US" sz="2400" b="0" strike="noStrike" spc="-1">
              <a:solidFill>
                <a:srgbClr val="002060"/>
              </a:solidFill>
              <a:latin typeface="Arial"/>
            </a:endParaRPr>
          </a:p>
        </p:txBody>
      </p:sp>
      <p:sp>
        <p:nvSpPr>
          <p:cNvPr id="247" name="Shape 10"/>
          <p:cNvSpPr/>
          <p:nvPr/>
        </p:nvSpPr>
        <p:spPr>
          <a:xfrm>
            <a:off x="5971286" y="3507840"/>
            <a:ext cx="6427800" cy="489600"/>
          </a:xfrm>
          <a:prstGeom prst="rect">
            <a:avLst/>
          </a:prstGeom>
          <a:solidFill>
            <a:srgbClr val="FFFFFF">
              <a:alpha val="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48" name="Text 11"/>
          <p:cNvSpPr/>
          <p:nvPr/>
        </p:nvSpPr>
        <p:spPr>
          <a:xfrm>
            <a:off x="6140846" y="361692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zh-TW" sz="2400" b="1" strike="noStrike" spc="-1">
                <a:solidFill>
                  <a:srgbClr val="002060"/>
                </a:solidFill>
                <a:latin typeface="標楷體"/>
                <a:ea typeface="標楷體"/>
              </a:rPr>
              <a:t>軟體性質：</a:t>
            </a:r>
            <a:endParaRPr lang="en-US" sz="2400" b="0" strike="noStrike" spc="-1">
              <a:solidFill>
                <a:srgbClr val="002060"/>
              </a:solidFill>
              <a:latin typeface="Arial"/>
            </a:endParaRPr>
          </a:p>
        </p:txBody>
      </p:sp>
      <p:sp>
        <p:nvSpPr>
          <p:cNvPr id="249" name="Text 12"/>
          <p:cNvSpPr/>
          <p:nvPr/>
        </p:nvSpPr>
        <p:spPr>
          <a:xfrm>
            <a:off x="9358886" y="361692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zh-TW" sz="2400" b="0" strike="noStrike" spc="-1">
                <a:solidFill>
                  <a:srgbClr val="002060"/>
                </a:solidFill>
                <a:latin typeface="標楷體"/>
                <a:ea typeface="標楷體"/>
              </a:rPr>
              <a:t>免費版及付費版</a:t>
            </a:r>
            <a:endParaRPr lang="en-US" sz="2400" b="0" strike="noStrike" spc="-1">
              <a:solidFill>
                <a:srgbClr val="002060"/>
              </a:solidFill>
              <a:latin typeface="Arial"/>
            </a:endParaRPr>
          </a:p>
        </p:txBody>
      </p:sp>
      <p:sp>
        <p:nvSpPr>
          <p:cNvPr id="250" name="Shape 13"/>
          <p:cNvSpPr/>
          <p:nvPr/>
        </p:nvSpPr>
        <p:spPr>
          <a:xfrm>
            <a:off x="5971286" y="3972399"/>
            <a:ext cx="8265414" cy="489601"/>
          </a:xfrm>
          <a:prstGeom prst="rect">
            <a:avLst/>
          </a:prstGeom>
          <a:solidFill>
            <a:schemeClr val="bg1">
              <a:lumMod val="50000"/>
              <a:alpha val="2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51" name="Text 14"/>
          <p:cNvSpPr/>
          <p:nvPr/>
        </p:nvSpPr>
        <p:spPr>
          <a:xfrm>
            <a:off x="6140846" y="410724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tabLst>
                <a:tab pos="0" algn="l"/>
              </a:tabLst>
            </a:pPr>
            <a:r>
              <a:rPr lang="zh-TW" sz="2400" b="1" strike="noStrike" spc="-1">
                <a:solidFill>
                  <a:srgbClr val="002060"/>
                </a:solidFill>
                <a:latin typeface="標楷體"/>
                <a:ea typeface="標楷體"/>
              </a:rPr>
              <a:t>官方網站：</a:t>
            </a:r>
            <a:endParaRPr lang="en-US" sz="2400" b="0" strike="noStrike" spc="-1">
              <a:solidFill>
                <a:srgbClr val="002060"/>
              </a:solidFill>
              <a:latin typeface="Arial"/>
            </a:endParaRPr>
          </a:p>
        </p:txBody>
      </p:sp>
      <p:sp>
        <p:nvSpPr>
          <p:cNvPr id="252" name="Text 15"/>
          <p:cNvSpPr/>
          <p:nvPr/>
        </p:nvSpPr>
        <p:spPr>
          <a:xfrm>
            <a:off x="9358886" y="4107240"/>
            <a:ext cx="287064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pPr>
            <a:r>
              <a:rPr lang="en-US" sz="2400" b="0" strike="noStrike" spc="-1">
                <a:solidFill>
                  <a:srgbClr val="002060"/>
                </a:solidFill>
                <a:latin typeface="標楷體"/>
                <a:ea typeface="標楷體"/>
              </a:rPr>
              <a:t>https://www.ccleaner.com/recuva</a:t>
            </a:r>
            <a:endParaRPr lang="en-US" sz="2400" b="0" strike="noStrike" spc="-1">
              <a:solidFill>
                <a:srgbClr val="002060"/>
              </a:solidFill>
              <a:latin typeface="Arial"/>
            </a:endParaRPr>
          </a:p>
        </p:txBody>
      </p:sp>
      <p:sp>
        <p:nvSpPr>
          <p:cNvPr id="253" name="Text 16"/>
          <p:cNvSpPr/>
          <p:nvPr/>
        </p:nvSpPr>
        <p:spPr>
          <a:xfrm>
            <a:off x="5963726" y="4686480"/>
            <a:ext cx="2120400" cy="264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sz="2400" b="0" strike="noStrike" spc="-1">
                <a:solidFill>
                  <a:srgbClr val="002060"/>
                </a:solidFill>
                <a:latin typeface="標楷體"/>
                <a:ea typeface="標楷體"/>
              </a:rPr>
              <a:t>推薦原因</a:t>
            </a:r>
            <a:endParaRPr lang="en-US" sz="2400" b="0" strike="noStrike" spc="-1">
              <a:solidFill>
                <a:srgbClr val="002060"/>
              </a:solidFill>
              <a:latin typeface="Arial"/>
            </a:endParaRPr>
          </a:p>
        </p:txBody>
      </p:sp>
      <p:sp>
        <p:nvSpPr>
          <p:cNvPr id="254" name="Text 17"/>
          <p:cNvSpPr/>
          <p:nvPr/>
        </p:nvSpPr>
        <p:spPr>
          <a:xfrm>
            <a:off x="5963726" y="5121000"/>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支援繁體中文在內等多國語言</a:t>
            </a:r>
            <a:endParaRPr lang="en-US" sz="2400" b="0" strike="noStrike" spc="-1">
              <a:solidFill>
                <a:srgbClr val="002060"/>
              </a:solidFill>
              <a:latin typeface="Arial"/>
            </a:endParaRPr>
          </a:p>
        </p:txBody>
      </p:sp>
      <p:sp>
        <p:nvSpPr>
          <p:cNvPr id="255" name="Text 18"/>
          <p:cNvSpPr/>
          <p:nvPr/>
        </p:nvSpPr>
        <p:spPr>
          <a:xfrm>
            <a:off x="5963726" y="5451840"/>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dirty="0">
                <a:solidFill>
                  <a:srgbClr val="002060"/>
                </a:solidFill>
                <a:latin typeface="標楷體"/>
                <a:ea typeface="標楷體"/>
              </a:rPr>
              <a:t>操作簡易，使用者只需選擇要搶救的檔案類型、位置即可掃描</a:t>
            </a:r>
            <a:endParaRPr lang="en-US" sz="2400" b="0" strike="noStrike" spc="-1" dirty="0">
              <a:solidFill>
                <a:srgbClr val="002060"/>
              </a:solidFill>
              <a:latin typeface="Arial"/>
            </a:endParaRPr>
          </a:p>
        </p:txBody>
      </p:sp>
      <p:sp>
        <p:nvSpPr>
          <p:cNvPr id="256" name="Text 19"/>
          <p:cNvSpPr/>
          <p:nvPr/>
        </p:nvSpPr>
        <p:spPr>
          <a:xfrm>
            <a:off x="5963726" y="5782320"/>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掃描速度較快，適合一般使用者</a:t>
            </a:r>
            <a:endParaRPr lang="en-US" sz="2400" b="0" strike="noStrike" spc="-1">
              <a:solidFill>
                <a:srgbClr val="002060"/>
              </a:solidFill>
              <a:latin typeface="Arial"/>
            </a:endParaRPr>
          </a:p>
        </p:txBody>
      </p:sp>
      <p:sp>
        <p:nvSpPr>
          <p:cNvPr id="257" name="Text 20"/>
          <p:cNvSpPr/>
          <p:nvPr/>
        </p:nvSpPr>
        <p:spPr>
          <a:xfrm>
            <a:off x="5963726" y="6223320"/>
            <a:ext cx="2120400" cy="264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sz="2400" b="0" strike="noStrike" spc="-1">
                <a:solidFill>
                  <a:srgbClr val="002060"/>
                </a:solidFill>
                <a:latin typeface="標楷體"/>
                <a:ea typeface="標楷體"/>
              </a:rPr>
              <a:t>缺點</a:t>
            </a:r>
            <a:endParaRPr lang="en-US" sz="2400" b="0" strike="noStrike" spc="-1">
              <a:solidFill>
                <a:srgbClr val="002060"/>
              </a:solidFill>
              <a:latin typeface="Arial"/>
            </a:endParaRPr>
          </a:p>
        </p:txBody>
      </p:sp>
      <p:sp>
        <p:nvSpPr>
          <p:cNvPr id="258" name="Text 21"/>
          <p:cNvSpPr/>
          <p:nvPr/>
        </p:nvSpPr>
        <p:spPr>
          <a:xfrm>
            <a:off x="5963726" y="6658200"/>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僅提供基本的救援功能</a:t>
            </a:r>
            <a:endParaRPr lang="en-US" sz="2400" b="0" strike="noStrike" spc="-1">
              <a:solidFill>
                <a:srgbClr val="002060"/>
              </a:solidFill>
              <a:latin typeface="Arial"/>
            </a:endParaRPr>
          </a:p>
        </p:txBody>
      </p:sp>
      <p:sp>
        <p:nvSpPr>
          <p:cNvPr id="259" name="Text 22"/>
          <p:cNvSpPr/>
          <p:nvPr/>
        </p:nvSpPr>
        <p:spPr>
          <a:xfrm>
            <a:off x="5963726" y="6988680"/>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無法提供專業級的深度救援</a:t>
            </a:r>
            <a:endParaRPr lang="en-US" sz="2400" b="0" strike="noStrike" spc="-1">
              <a:solidFill>
                <a:srgbClr val="002060"/>
              </a:solidFill>
              <a:latin typeface="Arial"/>
            </a:endParaRPr>
          </a:p>
        </p:txBody>
      </p:sp>
      <p:sp>
        <p:nvSpPr>
          <p:cNvPr id="260" name="Text 23"/>
          <p:cNvSpPr/>
          <p:nvPr/>
        </p:nvSpPr>
        <p:spPr>
          <a:xfrm>
            <a:off x="5963726" y="7319520"/>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復原效果視毀損程度而定，並非所有檔案都能被復原</a:t>
            </a:r>
            <a:endParaRPr lang="en-US" sz="2400" b="0" strike="noStrike" spc="-1">
              <a:solidFill>
                <a:srgbClr val="00206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61" name="Text 0"/>
          <p:cNvSpPr/>
          <p:nvPr/>
        </p:nvSpPr>
        <p:spPr>
          <a:xfrm>
            <a:off x="585720" y="402480"/>
            <a:ext cx="1829880" cy="22824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000" b="0" strike="noStrike" spc="-1">
                <a:solidFill>
                  <a:srgbClr val="002060"/>
                </a:solidFill>
                <a:latin typeface="標楷體"/>
                <a:ea typeface="標楷體"/>
              </a:rPr>
              <a:t>儲存媒體修復</a:t>
            </a:r>
            <a:endParaRPr lang="en-US" sz="2000" b="0" strike="noStrike" spc="-1">
              <a:solidFill>
                <a:srgbClr val="002060"/>
              </a:solidFill>
              <a:latin typeface="Arial"/>
            </a:endParaRPr>
          </a:p>
        </p:txBody>
      </p:sp>
      <p:sp>
        <p:nvSpPr>
          <p:cNvPr id="262" name="Text 1"/>
          <p:cNvSpPr/>
          <p:nvPr/>
        </p:nvSpPr>
        <p:spPr>
          <a:xfrm>
            <a:off x="585720" y="777600"/>
            <a:ext cx="4277520" cy="4572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3600"/>
              </a:lnSpc>
              <a:tabLst>
                <a:tab pos="0" algn="l"/>
              </a:tabLst>
            </a:pPr>
            <a:r>
              <a:rPr lang="zh-TW" sz="4000" b="0" strike="noStrike" spc="-1" dirty="0">
                <a:solidFill>
                  <a:srgbClr val="002060"/>
                </a:solidFill>
                <a:latin typeface="標楷體"/>
                <a:ea typeface="標楷體"/>
              </a:rPr>
              <a:t>電子檔案修復軟體推薦</a:t>
            </a:r>
            <a:r>
              <a:rPr lang="en-US" sz="4000" b="0" strike="noStrike" spc="-1" dirty="0">
                <a:solidFill>
                  <a:srgbClr val="002060"/>
                </a:solidFill>
                <a:latin typeface="標楷體"/>
                <a:ea typeface="標楷體"/>
              </a:rPr>
              <a:t>(</a:t>
            </a:r>
            <a:r>
              <a:rPr lang="zh-TW" sz="4000" b="0" strike="noStrike" spc="-1" dirty="0">
                <a:solidFill>
                  <a:srgbClr val="002060"/>
                </a:solidFill>
                <a:latin typeface="標楷體"/>
                <a:ea typeface="標楷體"/>
              </a:rPr>
              <a:t>二</a:t>
            </a:r>
            <a:r>
              <a:rPr lang="en-US" sz="4000" b="0" strike="noStrike" spc="-1" dirty="0">
                <a:solidFill>
                  <a:srgbClr val="002060"/>
                </a:solidFill>
                <a:latin typeface="標楷體"/>
                <a:ea typeface="標楷體"/>
              </a:rPr>
              <a:t>)</a:t>
            </a:r>
            <a:endParaRPr lang="en-US" sz="4000" b="0" strike="noStrike" spc="-1" dirty="0">
              <a:solidFill>
                <a:srgbClr val="002060"/>
              </a:solidFill>
              <a:latin typeface="Arial"/>
            </a:endParaRPr>
          </a:p>
        </p:txBody>
      </p:sp>
      <p:sp>
        <p:nvSpPr>
          <p:cNvPr id="263" name="Text 2"/>
          <p:cNvSpPr/>
          <p:nvPr/>
        </p:nvSpPr>
        <p:spPr>
          <a:xfrm>
            <a:off x="6116040" y="1749776"/>
            <a:ext cx="3166920" cy="2743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49"/>
              </a:lnSpc>
            </a:pPr>
            <a:r>
              <a:rPr lang="en-US" sz="2400" b="0" strike="noStrike" spc="-1">
                <a:solidFill>
                  <a:srgbClr val="002060"/>
                </a:solidFill>
                <a:latin typeface="標楷體"/>
                <a:ea typeface="標楷體"/>
              </a:rPr>
              <a:t>Recovery Toolbox for CD Free</a:t>
            </a:r>
            <a:endParaRPr lang="en-US" sz="2400" b="0" strike="noStrike" spc="-1">
              <a:solidFill>
                <a:srgbClr val="002060"/>
              </a:solidFill>
              <a:latin typeface="Arial"/>
            </a:endParaRPr>
          </a:p>
        </p:txBody>
      </p:sp>
      <p:sp>
        <p:nvSpPr>
          <p:cNvPr id="264" name="Shape 3"/>
          <p:cNvSpPr/>
          <p:nvPr/>
        </p:nvSpPr>
        <p:spPr>
          <a:xfrm>
            <a:off x="6116040" y="2188976"/>
            <a:ext cx="6564600" cy="1715040"/>
          </a:xfrm>
          <a:prstGeom prst="roundRect">
            <a:avLst>
              <a:gd name="adj" fmla="val 1280"/>
            </a:avLst>
          </a:prstGeom>
          <a:noFill/>
          <a:ln w="7620">
            <a:solidFill>
              <a:srgbClr val="FFFFFF">
                <a:alpha val="24000"/>
              </a:srgbClr>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65" name="Shape 4"/>
          <p:cNvSpPr/>
          <p:nvPr/>
        </p:nvSpPr>
        <p:spPr>
          <a:xfrm>
            <a:off x="6123600" y="2196536"/>
            <a:ext cx="6549120" cy="424800"/>
          </a:xfrm>
          <a:prstGeom prst="rect">
            <a:avLst/>
          </a:prstGeom>
          <a:solidFill>
            <a:srgbClr val="FFFFFF">
              <a:alpha val="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66" name="Text 5"/>
          <p:cNvSpPr/>
          <p:nvPr/>
        </p:nvSpPr>
        <p:spPr>
          <a:xfrm>
            <a:off x="6269760" y="229193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400" b="1" strike="noStrike" spc="-1">
                <a:solidFill>
                  <a:srgbClr val="002060"/>
                </a:solidFill>
                <a:latin typeface="標楷體"/>
                <a:ea typeface="標楷體"/>
              </a:rPr>
              <a:t>作業系統：</a:t>
            </a:r>
            <a:endParaRPr lang="en-US" sz="2400" b="0" strike="noStrike" spc="-1">
              <a:solidFill>
                <a:srgbClr val="002060"/>
              </a:solidFill>
              <a:latin typeface="Arial"/>
            </a:endParaRPr>
          </a:p>
        </p:txBody>
      </p:sp>
      <p:sp>
        <p:nvSpPr>
          <p:cNvPr id="267" name="Text 6"/>
          <p:cNvSpPr/>
          <p:nvPr/>
        </p:nvSpPr>
        <p:spPr>
          <a:xfrm>
            <a:off x="9085680" y="227105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pPr>
            <a:r>
              <a:rPr lang="en-US" sz="2400" b="0" strike="noStrike" spc="-1">
                <a:solidFill>
                  <a:srgbClr val="002060"/>
                </a:solidFill>
                <a:latin typeface="標楷體"/>
                <a:ea typeface="標楷體"/>
              </a:rPr>
              <a:t>Windows 11</a:t>
            </a:r>
            <a:r>
              <a:rPr lang="zh-TW" sz="2400" b="0" strike="noStrike" spc="-1">
                <a:solidFill>
                  <a:srgbClr val="002060"/>
                </a:solidFill>
                <a:latin typeface="標楷體"/>
                <a:ea typeface="標楷體"/>
              </a:rPr>
              <a:t>、</a:t>
            </a:r>
            <a:r>
              <a:rPr lang="en-US" sz="2400" b="0" strike="noStrike" spc="-1">
                <a:solidFill>
                  <a:srgbClr val="002060"/>
                </a:solidFill>
                <a:latin typeface="標楷體"/>
                <a:ea typeface="標楷體"/>
              </a:rPr>
              <a:t>10</a:t>
            </a:r>
            <a:endParaRPr lang="en-US" sz="2400" b="0" strike="noStrike" spc="-1">
              <a:solidFill>
                <a:srgbClr val="002060"/>
              </a:solidFill>
              <a:latin typeface="Arial"/>
            </a:endParaRPr>
          </a:p>
        </p:txBody>
      </p:sp>
      <p:sp>
        <p:nvSpPr>
          <p:cNvPr id="268" name="Shape 7"/>
          <p:cNvSpPr/>
          <p:nvPr/>
        </p:nvSpPr>
        <p:spPr>
          <a:xfrm>
            <a:off x="6108120" y="2572216"/>
            <a:ext cx="6549120" cy="412460"/>
          </a:xfrm>
          <a:prstGeom prst="rect">
            <a:avLst/>
          </a:prstGeom>
          <a:solidFill>
            <a:schemeClr val="bg1">
              <a:lumMod val="50000"/>
              <a:alpha val="2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69" name="Text 8"/>
          <p:cNvSpPr/>
          <p:nvPr/>
        </p:nvSpPr>
        <p:spPr>
          <a:xfrm>
            <a:off x="6269760" y="271709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400" b="1" strike="noStrike" spc="-1">
                <a:solidFill>
                  <a:srgbClr val="002060"/>
                </a:solidFill>
                <a:latin typeface="標楷體"/>
                <a:ea typeface="標楷體"/>
              </a:rPr>
              <a:t>支援語系：</a:t>
            </a:r>
            <a:endParaRPr lang="en-US" sz="2400" b="0" strike="noStrike" spc="-1">
              <a:solidFill>
                <a:srgbClr val="002060"/>
              </a:solidFill>
              <a:latin typeface="Arial"/>
            </a:endParaRPr>
          </a:p>
        </p:txBody>
      </p:sp>
      <p:sp>
        <p:nvSpPr>
          <p:cNvPr id="270" name="Text 9"/>
          <p:cNvSpPr/>
          <p:nvPr/>
        </p:nvSpPr>
        <p:spPr>
          <a:xfrm>
            <a:off x="9085680" y="269621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400" b="0" strike="noStrike" spc="-1">
                <a:solidFill>
                  <a:srgbClr val="002060"/>
                </a:solidFill>
                <a:latin typeface="標楷體"/>
                <a:ea typeface="標楷體"/>
              </a:rPr>
              <a:t>英文</a:t>
            </a:r>
            <a:endParaRPr lang="en-US" sz="2400" b="0" strike="noStrike" spc="-1">
              <a:solidFill>
                <a:srgbClr val="002060"/>
              </a:solidFill>
              <a:latin typeface="Arial"/>
            </a:endParaRPr>
          </a:p>
        </p:txBody>
      </p:sp>
      <p:sp>
        <p:nvSpPr>
          <p:cNvPr id="271" name="Shape 10"/>
          <p:cNvSpPr/>
          <p:nvPr/>
        </p:nvSpPr>
        <p:spPr>
          <a:xfrm>
            <a:off x="6025320" y="3059816"/>
            <a:ext cx="6549120" cy="424800"/>
          </a:xfrm>
          <a:prstGeom prst="rect">
            <a:avLst/>
          </a:prstGeom>
          <a:solidFill>
            <a:srgbClr val="FFFFFF">
              <a:alpha val="4000"/>
            </a:srgb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72" name="Text 11"/>
          <p:cNvSpPr/>
          <p:nvPr/>
        </p:nvSpPr>
        <p:spPr>
          <a:xfrm>
            <a:off x="6269760" y="314225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400" b="1" strike="noStrike" spc="-1">
                <a:solidFill>
                  <a:srgbClr val="002060"/>
                </a:solidFill>
                <a:latin typeface="標楷體"/>
                <a:ea typeface="標楷體"/>
              </a:rPr>
              <a:t>軟體性質：</a:t>
            </a:r>
            <a:endParaRPr lang="en-US" sz="2400" b="0" strike="noStrike" spc="-1">
              <a:solidFill>
                <a:srgbClr val="002060"/>
              </a:solidFill>
              <a:latin typeface="Arial"/>
            </a:endParaRPr>
          </a:p>
        </p:txBody>
      </p:sp>
      <p:sp>
        <p:nvSpPr>
          <p:cNvPr id="273" name="Text 12"/>
          <p:cNvSpPr/>
          <p:nvPr/>
        </p:nvSpPr>
        <p:spPr>
          <a:xfrm>
            <a:off x="9085680" y="312101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pPr>
            <a:r>
              <a:rPr lang="zh-TW" sz="2400" b="0" strike="noStrike" spc="-1">
                <a:solidFill>
                  <a:srgbClr val="002060"/>
                </a:solidFill>
                <a:latin typeface="標楷體"/>
                <a:ea typeface="標楷體"/>
              </a:rPr>
              <a:t>免費版及付費版</a:t>
            </a:r>
            <a:endParaRPr lang="en-US" sz="2400" b="0" strike="noStrike" spc="-1">
              <a:solidFill>
                <a:srgbClr val="002060"/>
              </a:solidFill>
              <a:latin typeface="Arial"/>
            </a:endParaRPr>
          </a:p>
        </p:txBody>
      </p:sp>
      <p:sp>
        <p:nvSpPr>
          <p:cNvPr id="274" name="Shape 13"/>
          <p:cNvSpPr/>
          <p:nvPr/>
        </p:nvSpPr>
        <p:spPr>
          <a:xfrm>
            <a:off x="6123600" y="3471656"/>
            <a:ext cx="8329000" cy="424800"/>
          </a:xfrm>
          <a:prstGeom prst="rect">
            <a:avLst/>
          </a:prstGeom>
          <a:solidFill>
            <a:schemeClr val="bg1">
              <a:lumMod val="50000"/>
              <a:alpha val="2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2800" b="0" strike="noStrike" spc="-1">
              <a:solidFill>
                <a:srgbClr val="002060"/>
              </a:solidFill>
              <a:latin typeface="Arial"/>
            </a:endParaRPr>
          </a:p>
        </p:txBody>
      </p:sp>
      <p:sp>
        <p:nvSpPr>
          <p:cNvPr id="275" name="Text 14"/>
          <p:cNvSpPr/>
          <p:nvPr/>
        </p:nvSpPr>
        <p:spPr>
          <a:xfrm>
            <a:off x="6269760" y="356705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tabLst>
                <a:tab pos="0" algn="l"/>
              </a:tabLst>
            </a:pPr>
            <a:r>
              <a:rPr lang="zh-TW" sz="2400" b="1" strike="noStrike" spc="-1" dirty="0">
                <a:solidFill>
                  <a:srgbClr val="002060"/>
                </a:solidFill>
                <a:latin typeface="標楷體"/>
                <a:ea typeface="標楷體"/>
              </a:rPr>
              <a:t>官方網站：</a:t>
            </a:r>
            <a:endParaRPr lang="en-US" sz="2400" b="0" strike="noStrike" spc="-1" dirty="0">
              <a:solidFill>
                <a:srgbClr val="002060"/>
              </a:solidFill>
              <a:latin typeface="Arial"/>
            </a:endParaRPr>
          </a:p>
        </p:txBody>
      </p:sp>
      <p:sp>
        <p:nvSpPr>
          <p:cNvPr id="276" name="Text 15"/>
          <p:cNvSpPr/>
          <p:nvPr/>
        </p:nvSpPr>
        <p:spPr>
          <a:xfrm>
            <a:off x="9085680" y="3613136"/>
            <a:ext cx="2977920" cy="2340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1800"/>
              </a:lnSpc>
            </a:pPr>
            <a:r>
              <a:rPr lang="en-US" sz="2400" b="0" strike="noStrike" spc="-1" dirty="0">
                <a:solidFill>
                  <a:srgbClr val="002060"/>
                </a:solidFill>
                <a:latin typeface="標楷體"/>
                <a:ea typeface="標楷體"/>
              </a:rPr>
              <a:t>https://recoverytoolbox.com/cd.html</a:t>
            </a:r>
            <a:endParaRPr lang="en-US" sz="2400" b="0" strike="noStrike" spc="-1" dirty="0">
              <a:solidFill>
                <a:srgbClr val="002060"/>
              </a:solidFill>
              <a:latin typeface="Arial"/>
            </a:endParaRPr>
          </a:p>
        </p:txBody>
      </p:sp>
      <p:pic>
        <p:nvPicPr>
          <p:cNvPr id="277" name="圖片 6"/>
          <p:cNvPicPr/>
          <p:nvPr/>
        </p:nvPicPr>
        <p:blipFill>
          <a:blip r:embed="rId4"/>
          <a:stretch/>
        </p:blipFill>
        <p:spPr>
          <a:xfrm>
            <a:off x="569160" y="1522800"/>
            <a:ext cx="2154960" cy="1398240"/>
          </a:xfrm>
          <a:prstGeom prst="rect">
            <a:avLst/>
          </a:prstGeom>
          <a:ln w="0">
            <a:noFill/>
          </a:ln>
        </p:spPr>
      </p:pic>
      <p:pic>
        <p:nvPicPr>
          <p:cNvPr id="278" name="圖片 34"/>
          <p:cNvPicPr/>
          <p:nvPr/>
        </p:nvPicPr>
        <p:blipFill>
          <a:blip r:embed="rId5"/>
          <a:stretch/>
        </p:blipFill>
        <p:spPr>
          <a:xfrm>
            <a:off x="569160" y="3340080"/>
            <a:ext cx="4856040" cy="3231000"/>
          </a:xfrm>
          <a:prstGeom prst="rect">
            <a:avLst/>
          </a:prstGeom>
          <a:ln w="0">
            <a:noFill/>
          </a:ln>
        </p:spPr>
      </p:pic>
      <p:sp>
        <p:nvSpPr>
          <p:cNvPr id="279" name="Text 16"/>
          <p:cNvSpPr/>
          <p:nvPr/>
        </p:nvSpPr>
        <p:spPr>
          <a:xfrm>
            <a:off x="6116040" y="4255376"/>
            <a:ext cx="2120400" cy="264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sz="2400" b="0" strike="noStrike" spc="-1">
                <a:solidFill>
                  <a:srgbClr val="002060"/>
                </a:solidFill>
                <a:latin typeface="標楷體"/>
                <a:ea typeface="標楷體"/>
              </a:rPr>
              <a:t>推薦原因</a:t>
            </a:r>
            <a:endParaRPr lang="en-US" sz="2400" b="0" strike="noStrike" spc="-1">
              <a:solidFill>
                <a:srgbClr val="002060"/>
              </a:solidFill>
              <a:latin typeface="Arial"/>
            </a:endParaRPr>
          </a:p>
        </p:txBody>
      </p:sp>
      <p:sp>
        <p:nvSpPr>
          <p:cNvPr id="280" name="Text 17"/>
          <p:cNvSpPr/>
          <p:nvPr/>
        </p:nvSpPr>
        <p:spPr>
          <a:xfrm>
            <a:off x="6116040" y="4689896"/>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100"/>
              </a:lnSpc>
            </a:pPr>
            <a:endParaRPr lang="en-US" sz="2400" b="0" strike="noStrike" spc="-1">
              <a:solidFill>
                <a:srgbClr val="002060"/>
              </a:solidFill>
              <a:latin typeface="標楷體"/>
              <a:ea typeface="標楷體"/>
            </a:endParaRPr>
          </a:p>
        </p:txBody>
      </p:sp>
      <p:sp>
        <p:nvSpPr>
          <p:cNvPr id="281" name="Text 18"/>
          <p:cNvSpPr/>
          <p:nvPr/>
        </p:nvSpPr>
        <p:spPr>
          <a:xfrm>
            <a:off x="6116040" y="5020376"/>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操作簡易，雖然不支援中文但操作介面容易上手。</a:t>
            </a:r>
            <a:endParaRPr lang="en-US" sz="2400" b="0" strike="noStrike" spc="-1">
              <a:solidFill>
                <a:srgbClr val="002060"/>
              </a:solidFill>
              <a:latin typeface="Arial"/>
            </a:endParaRPr>
          </a:p>
        </p:txBody>
      </p:sp>
      <p:sp>
        <p:nvSpPr>
          <p:cNvPr id="282" name="Text 19"/>
          <p:cNvSpPr/>
          <p:nvPr/>
        </p:nvSpPr>
        <p:spPr>
          <a:xfrm>
            <a:off x="6116040" y="5351216"/>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掃描速度較快，適合一般使用者</a:t>
            </a:r>
            <a:endParaRPr lang="en-US" sz="2400" b="0" strike="noStrike" spc="-1">
              <a:solidFill>
                <a:srgbClr val="002060"/>
              </a:solidFill>
              <a:latin typeface="Arial"/>
            </a:endParaRPr>
          </a:p>
        </p:txBody>
      </p:sp>
      <p:sp>
        <p:nvSpPr>
          <p:cNvPr id="283" name="Text 20"/>
          <p:cNvSpPr/>
          <p:nvPr/>
        </p:nvSpPr>
        <p:spPr>
          <a:xfrm>
            <a:off x="6116040" y="5792216"/>
            <a:ext cx="2120400" cy="26460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defTabSz="914400">
              <a:lnSpc>
                <a:spcPts val="2049"/>
              </a:lnSpc>
              <a:tabLst>
                <a:tab pos="0" algn="l"/>
              </a:tabLst>
            </a:pPr>
            <a:r>
              <a:rPr lang="zh-TW" sz="2400" b="0" strike="noStrike" spc="-1">
                <a:solidFill>
                  <a:srgbClr val="002060"/>
                </a:solidFill>
                <a:latin typeface="標楷體"/>
                <a:ea typeface="標楷體"/>
              </a:rPr>
              <a:t>缺點</a:t>
            </a:r>
            <a:endParaRPr lang="en-US" sz="2400" b="0" strike="noStrike" spc="-1">
              <a:solidFill>
                <a:srgbClr val="002060"/>
              </a:solidFill>
              <a:latin typeface="Arial"/>
            </a:endParaRPr>
          </a:p>
        </p:txBody>
      </p:sp>
      <p:sp>
        <p:nvSpPr>
          <p:cNvPr id="284" name="Text 21"/>
          <p:cNvSpPr/>
          <p:nvPr/>
        </p:nvSpPr>
        <p:spPr>
          <a:xfrm>
            <a:off x="6116040" y="6226736"/>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僅提供基本的救援功能</a:t>
            </a:r>
            <a:endParaRPr lang="en-US" sz="2400" b="0" strike="noStrike" spc="-1">
              <a:solidFill>
                <a:srgbClr val="002060"/>
              </a:solidFill>
              <a:latin typeface="Arial"/>
            </a:endParaRPr>
          </a:p>
        </p:txBody>
      </p:sp>
      <p:sp>
        <p:nvSpPr>
          <p:cNvPr id="285" name="Text 22"/>
          <p:cNvSpPr/>
          <p:nvPr/>
        </p:nvSpPr>
        <p:spPr>
          <a:xfrm>
            <a:off x="6116040" y="6557576"/>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無法提供專業級的深度救援</a:t>
            </a:r>
            <a:endParaRPr lang="en-US" sz="2400" b="0" strike="noStrike" spc="-1">
              <a:solidFill>
                <a:srgbClr val="002060"/>
              </a:solidFill>
              <a:latin typeface="Arial"/>
            </a:endParaRPr>
          </a:p>
        </p:txBody>
      </p:sp>
      <p:sp>
        <p:nvSpPr>
          <p:cNvPr id="286" name="Text 23"/>
          <p:cNvSpPr/>
          <p:nvPr/>
        </p:nvSpPr>
        <p:spPr>
          <a:xfrm>
            <a:off x="6116040" y="6888416"/>
            <a:ext cx="6442920" cy="27108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anchor="t">
            <a:noAutofit/>
          </a:bodyPr>
          <a:lstStyle/>
          <a:p>
            <a:pPr marL="343080" indent="-343080" defTabSz="914400">
              <a:lnSpc>
                <a:spcPts val="2100"/>
              </a:lnSpc>
              <a:buClr>
                <a:srgbClr val="F2F2F2"/>
              </a:buClr>
              <a:buFont typeface="Symbol" charset="2"/>
              <a:buChar char=""/>
            </a:pPr>
            <a:r>
              <a:rPr lang="zh-TW" sz="2400" b="0" strike="noStrike" spc="-1">
                <a:solidFill>
                  <a:srgbClr val="002060"/>
                </a:solidFill>
                <a:latin typeface="標楷體"/>
                <a:ea typeface="標楷體"/>
              </a:rPr>
              <a:t>復原效果視毀損程度而定，並非所有檔案都能被復原</a:t>
            </a:r>
            <a:endParaRPr lang="en-US" sz="2400" b="0" strike="noStrike" spc="-1">
              <a:solidFill>
                <a:srgbClr val="002060"/>
              </a:solidFill>
              <a:latin typeface="Arial"/>
            </a:endParaRPr>
          </a:p>
        </p:txBody>
      </p:sp>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6.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7.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8.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9.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0.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3916</TotalTime>
  <Words>3242</Words>
  <Application>Microsoft Office PowerPoint</Application>
  <PresentationFormat>自訂</PresentationFormat>
  <Paragraphs>462</Paragraphs>
  <Slides>40</Slides>
  <Notes>13</Notes>
  <HiddenSlides>0</HiddenSlides>
  <MMClips>0</MMClips>
  <ScaleCrop>false</ScaleCrop>
  <HeadingPairs>
    <vt:vector size="6" baseType="variant">
      <vt:variant>
        <vt:lpstr>使用字型</vt:lpstr>
      </vt:variant>
      <vt:variant>
        <vt:i4>9</vt:i4>
      </vt:variant>
      <vt:variant>
        <vt:lpstr>佈景主題</vt:lpstr>
      </vt:variant>
      <vt:variant>
        <vt:i4>21</vt:i4>
      </vt:variant>
      <vt:variant>
        <vt:lpstr>投影片標題</vt:lpstr>
      </vt:variant>
      <vt:variant>
        <vt:i4>40</vt:i4>
      </vt:variant>
    </vt:vector>
  </HeadingPairs>
  <TitlesOfParts>
    <vt:vector size="70" baseType="lpstr">
      <vt:lpstr>微軟正黑體</vt:lpstr>
      <vt:lpstr>標楷體</vt:lpstr>
      <vt:lpstr>Arial</vt:lpstr>
      <vt:lpstr>Arial Black</vt:lpstr>
      <vt:lpstr>Calibri</vt:lpstr>
      <vt:lpstr>Calibri Light</vt:lpstr>
      <vt:lpstr>Symbol</vt:lpstr>
      <vt:lpstr>Times New Roman</vt:lpstr>
      <vt:lpstr>Wingdings</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
  <dc:creator>李鑑哲</dc:creator>
  <dc:description/>
  <cp:lastModifiedBy>楊 季軒</cp:lastModifiedBy>
  <cp:revision>69</cp:revision>
  <dcterms:created xsi:type="dcterms:W3CDTF">2025-08-08T03:18:45Z</dcterms:created>
  <dcterms:modified xsi:type="dcterms:W3CDTF">2025-09-30T08:00:05Z</dcterms:modified>
  <dc:language>zh-TW</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13</vt:i4>
  </property>
  <property fmtid="{D5CDD505-2E9C-101B-9397-08002B2CF9AE}" pid="3" name="PresentationFormat">
    <vt:lpwstr>自訂</vt:lpwstr>
  </property>
  <property fmtid="{D5CDD505-2E9C-101B-9397-08002B2CF9AE}" pid="4" name="Slides">
    <vt:i4>41</vt:i4>
  </property>
</Properties>
</file>